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matic SC" charset="-79"/>
      <p:regular r:id="rId10"/>
      <p:bold r:id="rId11"/>
    </p:embeddedFont>
    <p:embeddedFont>
      <p:font typeface="Source Code Pro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ea38c123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ea38c123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316ccceb2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316ccceb2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44f68c9b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344f68c9b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44f68c9b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344f68c9b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16ccceb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16ccceb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44f68c9b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44f68c9b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NOSTRO SCHELETRO E OLTRE…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949775" y="2495100"/>
            <a:ext cx="4242600" cy="66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2D-SCUOLA SECONDARIA DI PRIMO GRADO MACHIAVELLI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13" y="440866"/>
            <a:ext cx="8328376" cy="4050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436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Sintesi per immagini, alcuni disegni: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150" y="937400"/>
            <a:ext cx="5608675" cy="40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L’EVOLUZIONE DELLO SCHELETRO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714750" y="1228675"/>
            <a:ext cx="6975300" cy="3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52962" y="-501637"/>
            <a:ext cx="3827525" cy="68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Nostro scheletro deve essere protetto: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469538" y="-81413"/>
            <a:ext cx="3617224" cy="6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nostro scheletro deve essere trattato con attenzione!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625" y="1228675"/>
            <a:ext cx="6862325" cy="39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2600250" y="802500"/>
            <a:ext cx="41529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 GrAZIE A TERZA CULTURA!!!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Presentazione su schermo (16:9)</PresentationFormat>
  <Paragraphs>7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Amatic SC</vt:lpstr>
      <vt:lpstr>Source Code Pro</vt:lpstr>
      <vt:lpstr>Beach Day</vt:lpstr>
      <vt:lpstr>IL NOSTRO SCHELETRO E OLTRE…</vt:lpstr>
      <vt:lpstr>Diapositiva 2</vt:lpstr>
      <vt:lpstr>Sintesi per immagini, alcuni disegni:</vt:lpstr>
      <vt:lpstr>L’EVOLUZIONE DELLO SCHELETRO</vt:lpstr>
      <vt:lpstr>Il Nostro scheletro deve essere protetto:</vt:lpstr>
      <vt:lpstr>Il nostro scheletro deve essere trattato con attenzione!</vt:lpstr>
      <vt:lpstr>Un GrAZIE A TERZA CULTURA!!!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NOSTRO SCHELETRO E OLTRE…</dc:title>
  <dc:creator>chiara pradella</dc:creator>
  <cp:lastModifiedBy>chiara pradella</cp:lastModifiedBy>
  <cp:revision>1</cp:revision>
  <dcterms:modified xsi:type="dcterms:W3CDTF">2022-06-14T13:54:00Z</dcterms:modified>
</cp:coreProperties>
</file>