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245c1a2d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d245c1a2d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245c1a2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d245c1a2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245c1a2d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245c1a2d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245c1a2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245c1a2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245c1a2d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245c1a2d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245c1a2d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245c1a2d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245c1a2d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d245c1a2d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245c1a2d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245c1a2d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245c1a2d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245c1a2d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662800" y="444425"/>
            <a:ext cx="4971000" cy="212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500"/>
              <a:t>I CODICI DELLA VITA: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500"/>
              <a:t>ESTRAZIONE DNA DA UNA BANANA</a:t>
            </a:r>
            <a:endParaRPr sz="35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888151" y="1188976"/>
            <a:ext cx="2779023" cy="52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4649" y="114100"/>
            <a:ext cx="18936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905550" y="521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Considerazioni finali: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Grazie all’esperimento siamo riusciti ad estrarre e osservare ad occhio nudo alcuni filamenti di DNA e a distanza di qualche settimana dall’estrazione possiamo notare che il DNA estratto dalla banana è ancora ben visibile nel liquido.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332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Il giorno 11 Aprile siamo andati in gita nel laboratorio scientifico di via de’Serragli a compiere un esperimento: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/>
              <a:t>Estrarre il DNA da una banana.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600"/>
              <a:t>Lo scopo dell’esperimento è quello di estrarre il DNA da una banana e renderlo osservabile ad occhio nudo.</a:t>
            </a:r>
            <a:endParaRPr sz="1600"/>
          </a:p>
        </p:txBody>
      </p:sp>
      <p:sp>
        <p:nvSpPr>
          <p:cNvPr id="63" name="Google Shape;63;p14"/>
          <p:cNvSpPr txBox="1"/>
          <p:nvPr/>
        </p:nvSpPr>
        <p:spPr>
          <a:xfrm>
            <a:off x="588925" y="398475"/>
            <a:ext cx="31677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chemeClr val="dk2"/>
                </a:solidFill>
              </a:rPr>
              <a:t>Cosa abbiamo fatto?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625" y="798825"/>
            <a:ext cx="4923150" cy="31234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03050" y="162825"/>
            <a:ext cx="8562300" cy="49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542"/>
              <a:t>materiali:</a:t>
            </a:r>
            <a:endParaRPr sz="3542"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it"/>
              <a:t>40 ml di acqua                           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/>
              <a:t>5 ml di sapone da cucina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/>
              <a:t>1,5 g di sale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/>
              <a:t>tubi falcon 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/>
              <a:t>siringa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/>
              <a:t>bricchetto con acqua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/>
              <a:t>banana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/>
              <a:t>contenitore di plastica 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/>
              <a:t>succo di ananas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 </a:t>
            </a:r>
            <a:r>
              <a:rPr lang="it" sz="3542"/>
              <a:t>strumenti:</a:t>
            </a:r>
            <a:endParaRPr sz="3542"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it"/>
              <a:t>tubo falcon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/>
              <a:t>siringa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/>
              <a:t>cucchiaio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/>
              <a:t>contenitore di plastica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/>
              <a:t>garza filtrante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350" y="162825"/>
            <a:ext cx="2954949" cy="280902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750" y="1719225"/>
            <a:ext cx="2453326" cy="280902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1575" y="2787450"/>
            <a:ext cx="1751499" cy="218140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PROCEDIMENTO: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952075"/>
            <a:ext cx="6452400" cy="12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it" sz="7200"/>
              <a:t>SOLUZIONE: </a:t>
            </a:r>
            <a:endParaRPr sz="7200"/>
          </a:p>
          <a:p>
            <a:pPr indent="-32226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t" sz="5900"/>
              <a:t>prendere il sale e con una bilancia misurare esattamente 1,5g, mettere il sale nel tubo falcon.</a:t>
            </a:r>
            <a:endParaRPr sz="5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59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8775" y="349600"/>
            <a:ext cx="1819124" cy="222215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938" y="2178175"/>
            <a:ext cx="2178773" cy="271352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" name="Google Shape;81;p16"/>
          <p:cNvSpPr txBox="1"/>
          <p:nvPr/>
        </p:nvSpPr>
        <p:spPr>
          <a:xfrm>
            <a:off x="528725" y="2417550"/>
            <a:ext cx="288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826600" y="3030550"/>
            <a:ext cx="6005700" cy="1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it">
                <a:solidFill>
                  <a:schemeClr val="dk2"/>
                </a:solidFill>
              </a:rPr>
              <a:t>prendere il tubo falcon con il sale e inserire dell’acqua fino ad arrivare a 40 ml, poi prendere il sapone da cucina e inserirlo nel tubo con la siringa cercando di non creare bolle. ( visto che il sapone è più pesante dell’acqua scende fino al fondo del tubo)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273375" y="760500"/>
            <a:ext cx="8520600" cy="17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550"/>
              <a:t>2 MISCELAZIONE :</a:t>
            </a:r>
            <a:endParaRPr sz="255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it" sz="1500"/>
              <a:t>con un cucchiaino mescolare il tutto dall’alto verso il basso per un po’ di tempo in modo da far uniformare il sapone e poi da far sciogliere il sale.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it" sz="1500"/>
              <a:t>In un piattino schiacciare una banana con una forchetta e metterla in un contenitore insieme alla soluzione nel tubo falcon.</a:t>
            </a:r>
            <a:endParaRPr sz="15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275" y="2848925"/>
            <a:ext cx="2855501" cy="2060099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8550" y="2475000"/>
            <a:ext cx="2518325" cy="24719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5341500" cy="17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3 TEMPO DI ATTESA</a:t>
            </a:r>
            <a:endParaRPr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it" sz="1600"/>
              <a:t>chiudere il contenitore con il coperchio e aspettare 10 min. Passati i 10 minuti aprire il contenitore e mescolare la soluzione che si sarà solidificata e diventata gelatinosa. </a:t>
            </a:r>
            <a:endParaRPr sz="1600"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200" y="1833275"/>
            <a:ext cx="3113100" cy="311292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4833600" cy="3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6. FILTRAGGIO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- Prendere un nuovo tubo falcon e mettere sopra due garze in modo da creare una conca. Con un cucchiaino prelevare un piccola </a:t>
            </a:r>
            <a:r>
              <a:rPr lang="it"/>
              <a:t>quantità</a:t>
            </a:r>
            <a:r>
              <a:rPr lang="it"/>
              <a:t> della soluzione ottenuta in precedenza e metterla sopra le garze, schiacciare ai lati la soluzione, (in questo modo la parte liquida filtrerà nel tubo mentre quella solida rimarrà sopra la garza).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Per vedere bene il DNA è necessario avere  almeno 20 ml di liquido.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A questo punto aspettare 3 minuti.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350" y="445025"/>
            <a:ext cx="1714624" cy="2653149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1725" y="2685725"/>
            <a:ext cx="1521026" cy="226047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9800" y="534400"/>
            <a:ext cx="1973100" cy="316664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522275" y="1094975"/>
            <a:ext cx="4757100" cy="3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7 LE PROTEINE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-Aggiungere al liquido il succo d’ananas, con rapporto 1:5 quindi per 20 ml di soluzione ci vogliono 4 ml di succo d’ananas (grazie alla bromelina contenuta nel succo si possono rompere le proteine chiamate Istoni che si trovano nel DNA)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6975" y="445025"/>
            <a:ext cx="3630151" cy="439580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560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88"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440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8. ESTRAZIONE DNA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 Aggiungere al tubo falcon circa 5 ml di alcol, in modo che i due liquidi non si mescolino. Inclinando leggermente il tubo l’alcol </a:t>
            </a:r>
            <a:r>
              <a:rPr lang="it"/>
              <a:t>si adagerà</a:t>
            </a:r>
            <a:r>
              <a:rPr lang="it"/>
              <a:t> sulla soluzione </a:t>
            </a:r>
            <a:r>
              <a:rPr lang="it"/>
              <a:t>già</a:t>
            </a:r>
            <a:r>
              <a:rPr lang="it"/>
              <a:t> presente.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Alla fine aspettare qualche minuto in modo che  il DNA possa salire in superficie.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050" y="430075"/>
            <a:ext cx="2557275" cy="391344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" name="Google Shape;119;p21"/>
          <p:cNvSpPr txBox="1"/>
          <p:nvPr/>
        </p:nvSpPr>
        <p:spPr>
          <a:xfrm>
            <a:off x="7741100" y="952075"/>
            <a:ext cx="142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7443325" y="567550"/>
            <a:ext cx="1465500" cy="13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le nuvolette che salgono in superficie sono DNA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