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21b177ef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21b177ef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045c158b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045c158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115af2d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115af2d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115af2d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115af2d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115af2d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115af2d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115af2dc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e115af2d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21b177ef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21b177ef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21b177ef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e21b177e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21b177ef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21b177ef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TBZ4F7MrY3dkxTfxBR-dkMst4f83qjJq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Pg7pEwc7l-PdtBZi71MgzaP19d2Fd9zQ/view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HQ_iQ4QTrMXs-My2fZNVzHyb5YbNPYay/view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438100" y="430875"/>
            <a:ext cx="3953400" cy="276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it" sz="2090">
                <a:solidFill>
                  <a:srgbClr val="073763"/>
                </a:solidFill>
              </a:rPr>
              <a:t>Progetto Robot@School Junior</a:t>
            </a:r>
            <a:endParaRPr sz="209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it" sz="2090">
                <a:solidFill>
                  <a:srgbClr val="073763"/>
                </a:solidFill>
              </a:rPr>
              <a:t>cod 335 Le Chiavi della Città 2023/24</a:t>
            </a:r>
            <a:endParaRPr sz="209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t/>
            </a:r>
            <a:endParaRPr sz="209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it" sz="2090">
                <a:solidFill>
                  <a:srgbClr val="073763"/>
                </a:solidFill>
              </a:rPr>
              <a:t>IC Botticelli - Scuola Primaria Kassel </a:t>
            </a:r>
            <a:endParaRPr sz="209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it" sz="2090">
                <a:solidFill>
                  <a:srgbClr val="073763"/>
                </a:solidFill>
              </a:rPr>
              <a:t>Classe 5D</a:t>
            </a:r>
            <a:endParaRPr sz="2090">
              <a:solidFill>
                <a:srgbClr val="073763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463" y="3531525"/>
            <a:ext cx="38766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800" y="430863"/>
            <a:ext cx="4133300" cy="428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chemeClr val="lt1"/>
                </a:solidFill>
              </a:rPr>
              <a:t>GRAZIE STEFANO!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chemeClr val="lt1"/>
                </a:solidFill>
              </a:rPr>
              <a:t>Abbiamo imparato tantissime cose,                                                questo primo approccio alla robotica è stato davvero interessante! 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29250" y="476375"/>
            <a:ext cx="8520600" cy="7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it" sz="1960">
                <a:solidFill>
                  <a:srgbClr val="073763"/>
                </a:solidFill>
              </a:rPr>
              <a:t>Durante la prima lezione Stefano ci ha spiegato la differenza tra                     gli esseri umani e i robot:</a:t>
            </a:r>
            <a:endParaRPr sz="1960">
              <a:solidFill>
                <a:srgbClr val="073763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574" y="1205075"/>
            <a:ext cx="5600876" cy="34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14575" y="696925"/>
            <a:ext cx="8520600" cy="7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900">
                <a:solidFill>
                  <a:srgbClr val="073763"/>
                </a:solidFill>
              </a:rPr>
              <a:t>inoltre ci ha fatto vedere che i robot possono essere catalogati in:</a:t>
            </a:r>
            <a:endParaRPr sz="1900">
              <a:solidFill>
                <a:srgbClr val="073763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588" y="1249125"/>
            <a:ext cx="4864825" cy="34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696875"/>
            <a:ext cx="85206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73763"/>
                </a:solidFill>
              </a:rPr>
              <a:t>poi è entrato nel sito della NASA e ci ha fatto vedere la mappa interattiva del Sistema Solare! 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412" y="1449375"/>
            <a:ext cx="4389176" cy="32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594025"/>
            <a:ext cx="8520600" cy="14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73763"/>
                </a:solidFill>
              </a:rPr>
              <a:t>Infine ci ha fatto fare “un salto” su Marte e ci ha parlato di Curiosity e Perseverance. Quest’ultima, lanciata nel 2020, sta perlustrando il territorio marziano. Abbiamo visto il percorso che sta facendo,                                                           è stato davvero interessante!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27493" l="8665" r="9036" t="42026"/>
          <a:stretch/>
        </p:blipFill>
        <p:spPr>
          <a:xfrm>
            <a:off x="508650" y="2057426"/>
            <a:ext cx="8126724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579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73763"/>
                </a:solidFill>
              </a:rPr>
              <a:t>Durante la seconda lezione Stefano ci ha presentato cinque piccoli robot                   creati  con i Lego Technic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638" y="1366700"/>
            <a:ext cx="4408724" cy="33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491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73763"/>
                </a:solidFill>
              </a:rPr>
              <a:t>dopo esserci divisi in gruppi, seguendo le indicazioni precise di Stefano,               abbiamo </a:t>
            </a:r>
            <a:r>
              <a:rPr lang="it">
                <a:solidFill>
                  <a:srgbClr val="073763"/>
                </a:solidFill>
              </a:rPr>
              <a:t>programmato</a:t>
            </a:r>
            <a:r>
              <a:rPr lang="it">
                <a:solidFill>
                  <a:srgbClr val="073763"/>
                </a:solidFill>
              </a:rPr>
              <a:t> i robot con dei tablet                                                              facendoli avanzare a diverse velocità…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92" name="Google Shape;92;p19" title="Ok 1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8463" y="1550200"/>
            <a:ext cx="4327075" cy="32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461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73763"/>
                </a:solidFill>
              </a:rPr>
              <a:t>…facendoli ruotare 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98" name="Google Shape;98;p20" title="Ok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4575" y="929275"/>
            <a:ext cx="6574848" cy="369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0" y="41767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73763"/>
                </a:solidFill>
              </a:rPr>
              <a:t>…e fermare grazie al sensore di luce che fornisce ai robot                                                           informazioni sulla profondità!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104" name="Google Shape;104;p21" title="Ok 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475" y="1221750"/>
            <a:ext cx="6383050" cy="35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