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282" r:id="rId3"/>
    <p:sldId id="295" r:id="rId4"/>
    <p:sldId id="293" r:id="rId5"/>
    <p:sldId id="286" r:id="rId6"/>
    <p:sldId id="294" r:id="rId7"/>
    <p:sldId id="285" r:id="rId8"/>
    <p:sldId id="29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A5"/>
    <a:srgbClr val="014B7C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9F7C9-43FA-41D2-A6B0-BB6485BD073B}" v="107" dt="2024-10-22T08:49:05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86405" autoAdjust="0"/>
  </p:normalViewPr>
  <p:slideViewPr>
    <p:cSldViewPr snapToGrid="0">
      <p:cViewPr varScale="1">
        <p:scale>
          <a:sx n="61" d="100"/>
          <a:sy n="61" d="100"/>
        </p:scale>
        <p:origin x="53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Bonaguidi" userId="d2de1ba4-3100-4b71-8cb1-99cf7adbec0e" providerId="ADAL" clId="{FBAC4F61-C30F-41D0-9122-B75EB77D13A5}"/>
    <pc:docChg chg="undo redo custSel addSld delSld modSld sldOrd">
      <pc:chgData name="Gloria Bonaguidi" userId="d2de1ba4-3100-4b71-8cb1-99cf7adbec0e" providerId="ADAL" clId="{FBAC4F61-C30F-41D0-9122-B75EB77D13A5}" dt="2024-05-30T15:06:27.705" v="2796" actId="21"/>
      <pc:docMkLst>
        <pc:docMk/>
      </pc:docMkLst>
      <pc:sldChg chg="addSp delSp modSp add del mod setBg delDesignElem">
        <pc:chgData name="Gloria Bonaguidi" userId="d2de1ba4-3100-4b71-8cb1-99cf7adbec0e" providerId="ADAL" clId="{FBAC4F61-C30F-41D0-9122-B75EB77D13A5}" dt="2024-05-27T16:14:32.257" v="758" actId="478"/>
        <pc:sldMkLst>
          <pc:docMk/>
          <pc:sldMk cId="1984947122" sldId="282"/>
        </pc:sldMkLst>
        <pc:spChg chg="mod">
          <ac:chgData name="Gloria Bonaguidi" userId="d2de1ba4-3100-4b71-8cb1-99cf7adbec0e" providerId="ADAL" clId="{FBAC4F61-C30F-41D0-9122-B75EB77D13A5}" dt="2024-05-27T14:41:23.873" v="24" actId="20577"/>
          <ac:spMkLst>
            <pc:docMk/>
            <pc:sldMk cId="1984947122" sldId="282"/>
            <ac:spMk id="2" creationId="{5857C5AB-9385-A4C3-CAB8-90677D8FE986}"/>
          </ac:spMkLst>
        </pc:spChg>
        <pc:spChg chg="mod">
          <ac:chgData name="Gloria Bonaguidi" userId="d2de1ba4-3100-4b71-8cb1-99cf7adbec0e" providerId="ADAL" clId="{FBAC4F61-C30F-41D0-9122-B75EB77D13A5}" dt="2024-05-27T14:41:47.228" v="103" actId="20577"/>
          <ac:spMkLst>
            <pc:docMk/>
            <pc:sldMk cId="1984947122" sldId="282"/>
            <ac:spMk id="3" creationId="{4D5BF57D-F7EC-7D9E-AD02-44023BCA03BB}"/>
          </ac:spMkLst>
        </pc:spChg>
        <pc:spChg chg="add del">
          <ac:chgData name="Gloria Bonaguidi" userId="d2de1ba4-3100-4b71-8cb1-99cf7adbec0e" providerId="ADAL" clId="{FBAC4F61-C30F-41D0-9122-B75EB77D13A5}" dt="2024-05-27T14:41:08.467" v="4"/>
          <ac:spMkLst>
            <pc:docMk/>
            <pc:sldMk cId="1984947122" sldId="282"/>
            <ac:spMk id="31" creationId="{71B2258F-86CA-4D4D-8270-BC05FCDEBFB3}"/>
          </ac:spMkLst>
        </pc:spChg>
        <pc:picChg chg="add del mod">
          <ac:chgData name="Gloria Bonaguidi" userId="d2de1ba4-3100-4b71-8cb1-99cf7adbec0e" providerId="ADAL" clId="{FBAC4F61-C30F-41D0-9122-B75EB77D13A5}" dt="2024-05-27T16:14:32.257" v="758" actId="478"/>
          <ac:picMkLst>
            <pc:docMk/>
            <pc:sldMk cId="1984947122" sldId="282"/>
            <ac:picMk id="6" creationId="{ACC50897-6A57-C24F-38AC-1E99F1A0AC09}"/>
          </ac:picMkLst>
        </pc:picChg>
        <pc:picChg chg="add del mod">
          <ac:chgData name="Gloria Bonaguidi" userId="d2de1ba4-3100-4b71-8cb1-99cf7adbec0e" providerId="ADAL" clId="{FBAC4F61-C30F-41D0-9122-B75EB77D13A5}" dt="2024-05-27T16:14:32.257" v="758" actId="478"/>
          <ac:picMkLst>
            <pc:docMk/>
            <pc:sldMk cId="1984947122" sldId="282"/>
            <ac:picMk id="8" creationId="{E5671F2C-AA83-290A-846B-09FA23F0D232}"/>
          </ac:picMkLst>
        </pc:picChg>
        <pc:picChg chg="add del mod">
          <ac:chgData name="Gloria Bonaguidi" userId="d2de1ba4-3100-4b71-8cb1-99cf7adbec0e" providerId="ADAL" clId="{FBAC4F61-C30F-41D0-9122-B75EB77D13A5}" dt="2024-05-27T16:14:32.257" v="758" actId="478"/>
          <ac:picMkLst>
            <pc:docMk/>
            <pc:sldMk cId="1984947122" sldId="282"/>
            <ac:picMk id="10" creationId="{A18284EE-0BD3-69F5-058B-42DD64D2107B}"/>
          </ac:picMkLst>
        </pc:picChg>
        <pc:picChg chg="add del mod">
          <ac:chgData name="Gloria Bonaguidi" userId="d2de1ba4-3100-4b71-8cb1-99cf7adbec0e" providerId="ADAL" clId="{FBAC4F61-C30F-41D0-9122-B75EB77D13A5}" dt="2024-05-27T16:10:37.486" v="731" actId="478"/>
          <ac:picMkLst>
            <pc:docMk/>
            <pc:sldMk cId="1984947122" sldId="282"/>
            <ac:picMk id="12" creationId="{5C62E7E6-A880-351E-2AEE-F16EB0362278}"/>
          </ac:picMkLst>
        </pc:picChg>
        <pc:picChg chg="add del mod">
          <ac:chgData name="Gloria Bonaguidi" userId="d2de1ba4-3100-4b71-8cb1-99cf7adbec0e" providerId="ADAL" clId="{FBAC4F61-C30F-41D0-9122-B75EB77D13A5}" dt="2024-05-27T16:14:32.257" v="758" actId="478"/>
          <ac:picMkLst>
            <pc:docMk/>
            <pc:sldMk cId="1984947122" sldId="282"/>
            <ac:picMk id="14" creationId="{E8DB5457-B489-0CAE-7D57-98070072F76E}"/>
          </ac:picMkLst>
        </pc:picChg>
      </pc:sldChg>
      <pc:sldChg chg="addSp delSp modSp add del mod setBg">
        <pc:chgData name="Gloria Bonaguidi" userId="d2de1ba4-3100-4b71-8cb1-99cf7adbec0e" providerId="ADAL" clId="{FBAC4F61-C30F-41D0-9122-B75EB77D13A5}" dt="2024-05-27T16:14:22.730" v="757" actId="207"/>
        <pc:sldMkLst>
          <pc:docMk/>
          <pc:sldMk cId="4262519035" sldId="283"/>
        </pc:sldMkLst>
        <pc:spChg chg="del mod">
          <ac:chgData name="Gloria Bonaguidi" userId="d2de1ba4-3100-4b71-8cb1-99cf7adbec0e" providerId="ADAL" clId="{FBAC4F61-C30F-41D0-9122-B75EB77D13A5}" dt="2024-05-27T16:09:00.674" v="699" actId="478"/>
          <ac:spMkLst>
            <pc:docMk/>
            <pc:sldMk cId="4262519035" sldId="283"/>
            <ac:spMk id="14" creationId="{9F59E3C2-824C-B6B9-BC48-3111EDD5F55B}"/>
          </ac:spMkLst>
        </pc:spChg>
        <pc:spChg chg="add mod ord">
          <ac:chgData name="Gloria Bonaguidi" userId="d2de1ba4-3100-4b71-8cb1-99cf7adbec0e" providerId="ADAL" clId="{FBAC4F61-C30F-41D0-9122-B75EB77D13A5}" dt="2024-05-27T16:14:22.730" v="757" actId="207"/>
          <ac:spMkLst>
            <pc:docMk/>
            <pc:sldMk cId="4262519035" sldId="283"/>
            <ac:spMk id="18" creationId="{61BB2C26-23A3-6B5B-F247-86E4E59CF640}"/>
          </ac:spMkLst>
        </pc:spChg>
        <pc:picChg chg="add mod">
          <ac:chgData name="Gloria Bonaguidi" userId="d2de1ba4-3100-4b71-8cb1-99cf7adbec0e" providerId="ADAL" clId="{FBAC4F61-C30F-41D0-9122-B75EB77D13A5}" dt="2024-05-27T16:09:48.626" v="716" actId="931"/>
          <ac:picMkLst>
            <pc:docMk/>
            <pc:sldMk cId="4262519035" sldId="283"/>
            <ac:picMk id="3" creationId="{4E4345F6-A8DC-0DC4-AB33-73312EBFE665}"/>
          </ac:picMkLst>
        </pc:picChg>
        <pc:picChg chg="add mod">
          <ac:chgData name="Gloria Bonaguidi" userId="d2de1ba4-3100-4b71-8cb1-99cf7adbec0e" providerId="ADAL" clId="{FBAC4F61-C30F-41D0-9122-B75EB77D13A5}" dt="2024-05-27T16:09:48.626" v="716" actId="931"/>
          <ac:picMkLst>
            <pc:docMk/>
            <pc:sldMk cId="4262519035" sldId="283"/>
            <ac:picMk id="5" creationId="{D791B217-90ED-DCEE-8D8F-619E467FB254}"/>
          </ac:picMkLst>
        </pc:picChg>
        <pc:picChg chg="add mod">
          <ac:chgData name="Gloria Bonaguidi" userId="d2de1ba4-3100-4b71-8cb1-99cf7adbec0e" providerId="ADAL" clId="{FBAC4F61-C30F-41D0-9122-B75EB77D13A5}" dt="2024-05-27T16:09:48.626" v="716" actId="931"/>
          <ac:picMkLst>
            <pc:docMk/>
            <pc:sldMk cId="4262519035" sldId="283"/>
            <ac:picMk id="8" creationId="{60C96EE4-BFB6-7571-12ED-112A0A4B1FE3}"/>
          </ac:picMkLst>
        </pc:picChg>
        <pc:picChg chg="add mod">
          <ac:chgData name="Gloria Bonaguidi" userId="d2de1ba4-3100-4b71-8cb1-99cf7adbec0e" providerId="ADAL" clId="{FBAC4F61-C30F-41D0-9122-B75EB77D13A5}" dt="2024-05-27T16:09:48.626" v="716" actId="931"/>
          <ac:picMkLst>
            <pc:docMk/>
            <pc:sldMk cId="4262519035" sldId="283"/>
            <ac:picMk id="10" creationId="{BE5C1019-7417-8F35-B243-F80BE6907ED6}"/>
          </ac:picMkLst>
        </pc:picChg>
        <pc:picChg chg="add mod">
          <ac:chgData name="Gloria Bonaguidi" userId="d2de1ba4-3100-4b71-8cb1-99cf7adbec0e" providerId="ADAL" clId="{FBAC4F61-C30F-41D0-9122-B75EB77D13A5}" dt="2024-05-27T16:09:48.626" v="716" actId="931"/>
          <ac:picMkLst>
            <pc:docMk/>
            <pc:sldMk cId="4262519035" sldId="283"/>
            <ac:picMk id="12" creationId="{7AB4FFFC-CB9F-870E-9531-39A2D1591590}"/>
          </ac:picMkLst>
        </pc:picChg>
        <pc:picChg chg="add mod">
          <ac:chgData name="Gloria Bonaguidi" userId="d2de1ba4-3100-4b71-8cb1-99cf7adbec0e" providerId="ADAL" clId="{FBAC4F61-C30F-41D0-9122-B75EB77D13A5}" dt="2024-05-27T16:14:09.941" v="755" actId="408"/>
          <ac:picMkLst>
            <pc:docMk/>
            <pc:sldMk cId="4262519035" sldId="283"/>
            <ac:picMk id="13" creationId="{349FB6AF-D21E-A201-64A2-1237944869E5}"/>
          </ac:picMkLst>
        </pc:picChg>
        <pc:picChg chg="add mod">
          <ac:chgData name="Gloria Bonaguidi" userId="d2de1ba4-3100-4b71-8cb1-99cf7adbec0e" providerId="ADAL" clId="{FBAC4F61-C30F-41D0-9122-B75EB77D13A5}" dt="2024-05-27T16:13:16.378" v="751" actId="1076"/>
          <ac:picMkLst>
            <pc:docMk/>
            <pc:sldMk cId="4262519035" sldId="283"/>
            <ac:picMk id="15" creationId="{FAD75500-879F-16B1-B05E-F32D52627C15}"/>
          </ac:picMkLst>
        </pc:picChg>
        <pc:picChg chg="add mod">
          <ac:chgData name="Gloria Bonaguidi" userId="d2de1ba4-3100-4b71-8cb1-99cf7adbec0e" providerId="ADAL" clId="{FBAC4F61-C30F-41D0-9122-B75EB77D13A5}" dt="2024-05-27T16:14:09.941" v="755" actId="408"/>
          <ac:picMkLst>
            <pc:docMk/>
            <pc:sldMk cId="4262519035" sldId="283"/>
            <ac:picMk id="16" creationId="{370CA80C-CB15-8FB9-3674-1FC9E96AD8C7}"/>
          </ac:picMkLst>
        </pc:picChg>
        <pc:picChg chg="add mod">
          <ac:chgData name="Gloria Bonaguidi" userId="d2de1ba4-3100-4b71-8cb1-99cf7adbec0e" providerId="ADAL" clId="{FBAC4F61-C30F-41D0-9122-B75EB77D13A5}" dt="2024-05-27T16:13:58.667" v="754" actId="1076"/>
          <ac:picMkLst>
            <pc:docMk/>
            <pc:sldMk cId="4262519035" sldId="283"/>
            <ac:picMk id="17" creationId="{F2C8EE8E-1B4A-F806-B4F7-5EB235A6C56A}"/>
          </ac:picMkLst>
        </pc:picChg>
      </pc:sldChg>
      <pc:sldChg chg="addSp delSp modSp new del mod setBg">
        <pc:chgData name="Gloria Bonaguidi" userId="d2de1ba4-3100-4b71-8cb1-99cf7adbec0e" providerId="ADAL" clId="{FBAC4F61-C30F-41D0-9122-B75EB77D13A5}" dt="2024-05-27T14:51:39.664" v="337" actId="47"/>
        <pc:sldMkLst>
          <pc:docMk/>
          <pc:sldMk cId="830150265" sldId="284"/>
        </pc:sldMkLst>
        <pc:spChg chg="mod">
          <ac:chgData name="Gloria Bonaguidi" userId="d2de1ba4-3100-4b71-8cb1-99cf7adbec0e" providerId="ADAL" clId="{FBAC4F61-C30F-41D0-9122-B75EB77D13A5}" dt="2024-05-27T14:50:11.256" v="319" actId="20577"/>
          <ac:spMkLst>
            <pc:docMk/>
            <pc:sldMk cId="830150265" sldId="284"/>
            <ac:spMk id="2" creationId="{5A6FA703-4140-33E6-930C-EF35C8F03223}"/>
          </ac:spMkLst>
        </pc:spChg>
        <pc:spChg chg="del">
          <ac:chgData name="Gloria Bonaguidi" userId="d2de1ba4-3100-4b71-8cb1-99cf7adbec0e" providerId="ADAL" clId="{FBAC4F61-C30F-41D0-9122-B75EB77D13A5}" dt="2024-05-27T14:43:09.375" v="168" actId="478"/>
          <ac:spMkLst>
            <pc:docMk/>
            <pc:sldMk cId="830150265" sldId="284"/>
            <ac:spMk id="3" creationId="{27616F43-925E-BADB-D2F4-BDE356B2A603}"/>
          </ac:spMkLst>
        </pc:spChg>
        <pc:spChg chg="add del mod">
          <ac:chgData name="Gloria Bonaguidi" userId="d2de1ba4-3100-4b71-8cb1-99cf7adbec0e" providerId="ADAL" clId="{FBAC4F61-C30F-41D0-9122-B75EB77D13A5}" dt="2024-05-27T14:49:47.710" v="294" actId="1076"/>
          <ac:spMkLst>
            <pc:docMk/>
            <pc:sldMk cId="830150265" sldId="284"/>
            <ac:spMk id="4" creationId="{88C23273-8E82-8EB1-F397-451528E797C9}"/>
          </ac:spMkLst>
        </pc:spChg>
        <pc:spChg chg="add del mod">
          <ac:chgData name="Gloria Bonaguidi" userId="d2de1ba4-3100-4b71-8cb1-99cf7adbec0e" providerId="ADAL" clId="{FBAC4F61-C30F-41D0-9122-B75EB77D13A5}" dt="2024-05-27T14:49:49.714" v="295" actId="1076"/>
          <ac:spMkLst>
            <pc:docMk/>
            <pc:sldMk cId="830150265" sldId="284"/>
            <ac:spMk id="5" creationId="{C845A53B-ADDA-E815-3224-E73EACD4B8DA}"/>
          </ac:spMkLst>
        </pc:spChg>
        <pc:spChg chg="add del mod">
          <ac:chgData name="Gloria Bonaguidi" userId="d2de1ba4-3100-4b71-8cb1-99cf7adbec0e" providerId="ADAL" clId="{FBAC4F61-C30F-41D0-9122-B75EB77D13A5}" dt="2024-05-27T14:49:54.910" v="296" actId="1076"/>
          <ac:spMkLst>
            <pc:docMk/>
            <pc:sldMk cId="830150265" sldId="284"/>
            <ac:spMk id="6" creationId="{C040963D-8E46-39A6-4784-79261E43BE1B}"/>
          </ac:spMkLst>
        </pc:spChg>
        <pc:spChg chg="add del">
          <ac:chgData name="Gloria Bonaguidi" userId="d2de1ba4-3100-4b71-8cb1-99cf7adbec0e" providerId="ADAL" clId="{FBAC4F61-C30F-41D0-9122-B75EB77D13A5}" dt="2024-05-27T14:48:25.783" v="289" actId="26606"/>
          <ac:spMkLst>
            <pc:docMk/>
            <pc:sldMk cId="830150265" sldId="284"/>
            <ac:spMk id="12" creationId="{53F29798-D584-4792-9B62-3F5F5C36D619}"/>
          </ac:spMkLst>
        </pc:spChg>
        <pc:graphicFrameChg chg="add mod modGraphic">
          <ac:chgData name="Gloria Bonaguidi" userId="d2de1ba4-3100-4b71-8cb1-99cf7adbec0e" providerId="ADAL" clId="{FBAC4F61-C30F-41D0-9122-B75EB77D13A5}" dt="2024-05-27T14:48:25.783" v="289" actId="26606"/>
          <ac:graphicFrameMkLst>
            <pc:docMk/>
            <pc:sldMk cId="830150265" sldId="284"/>
            <ac:graphicFrameMk id="7" creationId="{D20949C7-4B8F-A35B-020B-F9DC9A13DA47}"/>
          </ac:graphicFrameMkLst>
        </pc:graphicFrameChg>
      </pc:sldChg>
      <pc:sldChg chg="addSp delSp modSp new mod modAnim">
        <pc:chgData name="Gloria Bonaguidi" userId="d2de1ba4-3100-4b71-8cb1-99cf7adbec0e" providerId="ADAL" clId="{FBAC4F61-C30F-41D0-9122-B75EB77D13A5}" dt="2024-05-27T16:30:25.877" v="1095"/>
        <pc:sldMkLst>
          <pc:docMk/>
          <pc:sldMk cId="1391382191" sldId="285"/>
        </pc:sldMkLst>
        <pc:spChg chg="mod">
          <ac:chgData name="Gloria Bonaguidi" userId="d2de1ba4-3100-4b71-8cb1-99cf7adbec0e" providerId="ADAL" clId="{FBAC4F61-C30F-41D0-9122-B75EB77D13A5}" dt="2024-05-27T16:15:30.129" v="852" actId="20577"/>
          <ac:spMkLst>
            <pc:docMk/>
            <pc:sldMk cId="1391382191" sldId="285"/>
            <ac:spMk id="2" creationId="{622AAB12-E5B2-929D-81F1-047811F07626}"/>
          </ac:spMkLst>
        </pc:spChg>
        <pc:spChg chg="del">
          <ac:chgData name="Gloria Bonaguidi" userId="d2de1ba4-3100-4b71-8cb1-99cf7adbec0e" providerId="ADAL" clId="{FBAC4F61-C30F-41D0-9122-B75EB77D13A5}" dt="2024-05-27T16:16:16.686" v="853" actId="478"/>
          <ac:spMkLst>
            <pc:docMk/>
            <pc:sldMk cId="1391382191" sldId="285"/>
            <ac:spMk id="3" creationId="{C82468B0-D7B5-FD18-EFA0-FEB55D90ED86}"/>
          </ac:spMkLst>
        </pc:spChg>
        <pc:spChg chg="add del mod">
          <ac:chgData name="Gloria Bonaguidi" userId="d2de1ba4-3100-4b71-8cb1-99cf7adbec0e" providerId="ADAL" clId="{FBAC4F61-C30F-41D0-9122-B75EB77D13A5}" dt="2024-05-27T16:24:41.046" v="1073" actId="478"/>
          <ac:spMkLst>
            <pc:docMk/>
            <pc:sldMk cId="1391382191" sldId="285"/>
            <ac:spMk id="5" creationId="{9868AB3A-3624-4B09-3CAB-150CF1208D48}"/>
          </ac:spMkLst>
        </pc:spChg>
        <pc:spChg chg="add mod">
          <ac:chgData name="Gloria Bonaguidi" userId="d2de1ba4-3100-4b71-8cb1-99cf7adbec0e" providerId="ADAL" clId="{FBAC4F61-C30F-41D0-9122-B75EB77D13A5}" dt="2024-05-27T16:29:49.563" v="1091" actId="164"/>
          <ac:spMkLst>
            <pc:docMk/>
            <pc:sldMk cId="1391382191" sldId="285"/>
            <ac:spMk id="7" creationId="{E9006463-B594-1A3D-9A83-22299A71F521}"/>
          </ac:spMkLst>
        </pc:spChg>
        <pc:spChg chg="add mod">
          <ac:chgData name="Gloria Bonaguidi" userId="d2de1ba4-3100-4b71-8cb1-99cf7adbec0e" providerId="ADAL" clId="{FBAC4F61-C30F-41D0-9122-B75EB77D13A5}" dt="2024-05-27T16:29:49.563" v="1091" actId="164"/>
          <ac:spMkLst>
            <pc:docMk/>
            <pc:sldMk cId="1391382191" sldId="285"/>
            <ac:spMk id="8" creationId="{54C61F83-CD4D-8B94-200A-783A4F53E9E6}"/>
          </ac:spMkLst>
        </pc:spChg>
        <pc:spChg chg="add mod">
          <ac:chgData name="Gloria Bonaguidi" userId="d2de1ba4-3100-4b71-8cb1-99cf7adbec0e" providerId="ADAL" clId="{FBAC4F61-C30F-41D0-9122-B75EB77D13A5}" dt="2024-05-27T16:30:05.872" v="1092" actId="164"/>
          <ac:spMkLst>
            <pc:docMk/>
            <pc:sldMk cId="1391382191" sldId="285"/>
            <ac:spMk id="9" creationId="{D75E11E9-BE89-8EED-7E14-EEA2BE7BD1AE}"/>
          </ac:spMkLst>
        </pc:spChg>
        <pc:spChg chg="add mod">
          <ac:chgData name="Gloria Bonaguidi" userId="d2de1ba4-3100-4b71-8cb1-99cf7adbec0e" providerId="ADAL" clId="{FBAC4F61-C30F-41D0-9122-B75EB77D13A5}" dt="2024-05-27T16:30:05.872" v="1092" actId="164"/>
          <ac:spMkLst>
            <pc:docMk/>
            <pc:sldMk cId="1391382191" sldId="285"/>
            <ac:spMk id="10" creationId="{FE8EF275-09A6-D114-4652-A975877B3E9B}"/>
          </ac:spMkLst>
        </pc:spChg>
        <pc:spChg chg="add mod">
          <ac:chgData name="Gloria Bonaguidi" userId="d2de1ba4-3100-4b71-8cb1-99cf7adbec0e" providerId="ADAL" clId="{FBAC4F61-C30F-41D0-9122-B75EB77D13A5}" dt="2024-05-27T16:30:18.068" v="1093" actId="164"/>
          <ac:spMkLst>
            <pc:docMk/>
            <pc:sldMk cId="1391382191" sldId="285"/>
            <ac:spMk id="11" creationId="{CDA8E058-2326-B874-34C3-593FDA6C0247}"/>
          </ac:spMkLst>
        </pc:spChg>
        <pc:spChg chg="add mod">
          <ac:chgData name="Gloria Bonaguidi" userId="d2de1ba4-3100-4b71-8cb1-99cf7adbec0e" providerId="ADAL" clId="{FBAC4F61-C30F-41D0-9122-B75EB77D13A5}" dt="2024-05-27T16:30:18.068" v="1093" actId="164"/>
          <ac:spMkLst>
            <pc:docMk/>
            <pc:sldMk cId="1391382191" sldId="285"/>
            <ac:spMk id="12" creationId="{DF8C967F-6AC9-07C5-080E-C181CC43BF93}"/>
          </ac:spMkLst>
        </pc:spChg>
        <pc:grpChg chg="add mod">
          <ac:chgData name="Gloria Bonaguidi" userId="d2de1ba4-3100-4b71-8cb1-99cf7adbec0e" providerId="ADAL" clId="{FBAC4F61-C30F-41D0-9122-B75EB77D13A5}" dt="2024-05-27T16:29:49.563" v="1091" actId="164"/>
          <ac:grpSpMkLst>
            <pc:docMk/>
            <pc:sldMk cId="1391382191" sldId="285"/>
            <ac:grpSpMk id="13" creationId="{4D0E8CE0-E69E-B735-F4C9-195B7F18DB9A}"/>
          </ac:grpSpMkLst>
        </pc:grpChg>
        <pc:grpChg chg="add mod">
          <ac:chgData name="Gloria Bonaguidi" userId="d2de1ba4-3100-4b71-8cb1-99cf7adbec0e" providerId="ADAL" clId="{FBAC4F61-C30F-41D0-9122-B75EB77D13A5}" dt="2024-05-27T16:30:05.872" v="1092" actId="164"/>
          <ac:grpSpMkLst>
            <pc:docMk/>
            <pc:sldMk cId="1391382191" sldId="285"/>
            <ac:grpSpMk id="14" creationId="{DB295E8F-2FCD-0865-5DD1-984D97A96CDD}"/>
          </ac:grpSpMkLst>
        </pc:grpChg>
        <pc:grpChg chg="add mod">
          <ac:chgData name="Gloria Bonaguidi" userId="d2de1ba4-3100-4b71-8cb1-99cf7adbec0e" providerId="ADAL" clId="{FBAC4F61-C30F-41D0-9122-B75EB77D13A5}" dt="2024-05-27T16:30:18.068" v="1093" actId="164"/>
          <ac:grpSpMkLst>
            <pc:docMk/>
            <pc:sldMk cId="1391382191" sldId="285"/>
            <ac:grpSpMk id="15" creationId="{D6C9E939-C310-06B4-9838-58609FABF6A6}"/>
          </ac:grpSpMkLst>
        </pc:grpChg>
        <pc:graphicFrameChg chg="add del mod">
          <ac:chgData name="Gloria Bonaguidi" userId="d2de1ba4-3100-4b71-8cb1-99cf7adbec0e" providerId="ADAL" clId="{FBAC4F61-C30F-41D0-9122-B75EB77D13A5}" dt="2024-05-27T16:22:22.822" v="974" actId="478"/>
          <ac:graphicFrameMkLst>
            <pc:docMk/>
            <pc:sldMk cId="1391382191" sldId="285"/>
            <ac:graphicFrameMk id="6" creationId="{BACFB9F0-C6AE-EB49-1F5C-8C1340E52CC0}"/>
          </ac:graphicFrameMkLst>
        </pc:graphicFrameChg>
      </pc:sldChg>
      <pc:sldChg chg="addSp delSp modSp add mod ord delAnim modAnim">
        <pc:chgData name="Gloria Bonaguidi" userId="d2de1ba4-3100-4b71-8cb1-99cf7adbec0e" providerId="ADAL" clId="{FBAC4F61-C30F-41D0-9122-B75EB77D13A5}" dt="2024-05-28T08:02:54.594" v="1940" actId="14100"/>
        <pc:sldMkLst>
          <pc:docMk/>
          <pc:sldMk cId="3297388933" sldId="286"/>
        </pc:sldMkLst>
        <pc:spChg chg="mod">
          <ac:chgData name="Gloria Bonaguidi" userId="d2de1ba4-3100-4b71-8cb1-99cf7adbec0e" providerId="ADAL" clId="{FBAC4F61-C30F-41D0-9122-B75EB77D13A5}" dt="2024-05-28T07:47:32.786" v="1551" actId="20577"/>
          <ac:spMkLst>
            <pc:docMk/>
            <pc:sldMk cId="3297388933" sldId="286"/>
            <ac:spMk id="2" creationId="{5A6FA703-4140-33E6-930C-EF35C8F03223}"/>
          </ac:spMkLst>
        </pc:spChg>
        <pc:spChg chg="add del mod">
          <ac:chgData name="Gloria Bonaguidi" userId="d2de1ba4-3100-4b71-8cb1-99cf7adbec0e" providerId="ADAL" clId="{FBAC4F61-C30F-41D0-9122-B75EB77D13A5}" dt="2024-05-27T14:51:04.096" v="328" actId="478"/>
          <ac:spMkLst>
            <pc:docMk/>
            <pc:sldMk cId="3297388933" sldId="286"/>
            <ac:spMk id="3" creationId="{963092BF-4D09-97C5-EAB6-CBF34B18FF98}"/>
          </ac:spMkLst>
        </pc:spChg>
        <pc:spChg chg="mod">
          <ac:chgData name="Gloria Bonaguidi" userId="d2de1ba4-3100-4b71-8cb1-99cf7adbec0e" providerId="ADAL" clId="{FBAC4F61-C30F-41D0-9122-B75EB77D13A5}" dt="2024-05-28T07:55:07.459" v="1659" actId="14100"/>
          <ac:spMkLst>
            <pc:docMk/>
            <pc:sldMk cId="3297388933" sldId="286"/>
            <ac:spMk id="4" creationId="{88C23273-8E82-8EB1-F397-451528E797C9}"/>
          </ac:spMkLst>
        </pc:spChg>
        <pc:spChg chg="mod">
          <ac:chgData name="Gloria Bonaguidi" userId="d2de1ba4-3100-4b71-8cb1-99cf7adbec0e" providerId="ADAL" clId="{FBAC4F61-C30F-41D0-9122-B75EB77D13A5}" dt="2024-05-28T07:55:07.459" v="1659" actId="14100"/>
          <ac:spMkLst>
            <pc:docMk/>
            <pc:sldMk cId="3297388933" sldId="286"/>
            <ac:spMk id="5" creationId="{C845A53B-ADDA-E815-3224-E73EACD4B8DA}"/>
          </ac:spMkLst>
        </pc:spChg>
        <pc:spChg chg="mod">
          <ac:chgData name="Gloria Bonaguidi" userId="d2de1ba4-3100-4b71-8cb1-99cf7adbec0e" providerId="ADAL" clId="{FBAC4F61-C30F-41D0-9122-B75EB77D13A5}" dt="2024-05-28T07:55:07.459" v="1659" actId="14100"/>
          <ac:spMkLst>
            <pc:docMk/>
            <pc:sldMk cId="3297388933" sldId="286"/>
            <ac:spMk id="6" creationId="{C040963D-8E46-39A6-4784-79261E43BE1B}"/>
          </ac:spMkLst>
        </pc:spChg>
        <pc:spChg chg="add del mod">
          <ac:chgData name="Gloria Bonaguidi" userId="d2de1ba4-3100-4b71-8cb1-99cf7adbec0e" providerId="ADAL" clId="{FBAC4F61-C30F-41D0-9122-B75EB77D13A5}" dt="2024-05-27T14:52:46.489" v="348" actId="478"/>
          <ac:spMkLst>
            <pc:docMk/>
            <pc:sldMk cId="3297388933" sldId="286"/>
            <ac:spMk id="7" creationId="{A89CA625-0CFD-17DF-2363-BC207F110789}"/>
          </ac:spMkLst>
        </pc:spChg>
        <pc:spChg chg="add del mod">
          <ac:chgData name="Gloria Bonaguidi" userId="d2de1ba4-3100-4b71-8cb1-99cf7adbec0e" providerId="ADAL" clId="{FBAC4F61-C30F-41D0-9122-B75EB77D13A5}" dt="2024-05-28T07:45:57.607" v="1472" actId="478"/>
          <ac:spMkLst>
            <pc:docMk/>
            <pc:sldMk cId="3297388933" sldId="286"/>
            <ac:spMk id="8" creationId="{47ADA94A-49F8-3094-B9FF-06DE6000394C}"/>
          </ac:spMkLst>
        </pc:spChg>
        <pc:spChg chg="add del mod">
          <ac:chgData name="Gloria Bonaguidi" userId="d2de1ba4-3100-4b71-8cb1-99cf7adbec0e" providerId="ADAL" clId="{FBAC4F61-C30F-41D0-9122-B75EB77D13A5}" dt="2024-05-28T07:45:57.607" v="1472" actId="478"/>
          <ac:spMkLst>
            <pc:docMk/>
            <pc:sldMk cId="3297388933" sldId="286"/>
            <ac:spMk id="9" creationId="{B05EDC16-E977-3B3C-18C7-A4CDA31107DA}"/>
          </ac:spMkLst>
        </pc:spChg>
        <pc:spChg chg="add del mod">
          <ac:chgData name="Gloria Bonaguidi" userId="d2de1ba4-3100-4b71-8cb1-99cf7adbec0e" providerId="ADAL" clId="{FBAC4F61-C30F-41D0-9122-B75EB77D13A5}" dt="2024-05-28T07:45:57.607" v="1472" actId="478"/>
          <ac:spMkLst>
            <pc:docMk/>
            <pc:sldMk cId="3297388933" sldId="286"/>
            <ac:spMk id="10" creationId="{9DF3A972-87B8-C4CA-17A2-941274FBEB40}"/>
          </ac:spMkLst>
        </pc:spChg>
        <pc:spChg chg="add del mod">
          <ac:chgData name="Gloria Bonaguidi" userId="d2de1ba4-3100-4b71-8cb1-99cf7adbec0e" providerId="ADAL" clId="{FBAC4F61-C30F-41D0-9122-B75EB77D13A5}" dt="2024-05-28T07:47:21.488" v="1519" actId="478"/>
          <ac:spMkLst>
            <pc:docMk/>
            <pc:sldMk cId="3297388933" sldId="286"/>
            <ac:spMk id="11" creationId="{7EFDFAC5-D651-6F48-9A1D-84A49822E71A}"/>
          </ac:spMkLst>
        </pc:spChg>
        <pc:spChg chg="add del mod">
          <ac:chgData name="Gloria Bonaguidi" userId="d2de1ba4-3100-4b71-8cb1-99cf7adbec0e" providerId="ADAL" clId="{FBAC4F61-C30F-41D0-9122-B75EB77D13A5}" dt="2024-05-28T07:47:21.488" v="1519" actId="478"/>
          <ac:spMkLst>
            <pc:docMk/>
            <pc:sldMk cId="3297388933" sldId="286"/>
            <ac:spMk id="12" creationId="{D585A054-018D-53A2-73DF-933FD5F4EA3E}"/>
          </ac:spMkLst>
        </pc:spChg>
        <pc:spChg chg="add mod">
          <ac:chgData name="Gloria Bonaguidi" userId="d2de1ba4-3100-4b71-8cb1-99cf7adbec0e" providerId="ADAL" clId="{FBAC4F61-C30F-41D0-9122-B75EB77D13A5}" dt="2024-05-28T08:02:54.594" v="1940" actId="14100"/>
          <ac:spMkLst>
            <pc:docMk/>
            <pc:sldMk cId="3297388933" sldId="286"/>
            <ac:spMk id="13" creationId="{535663AF-757E-9F4C-8137-9A61C2A6E4AA}"/>
          </ac:spMkLst>
        </pc:spChg>
        <pc:spChg chg="add mod">
          <ac:chgData name="Gloria Bonaguidi" userId="d2de1ba4-3100-4b71-8cb1-99cf7adbec0e" providerId="ADAL" clId="{FBAC4F61-C30F-41D0-9122-B75EB77D13A5}" dt="2024-05-28T08:02:54.594" v="1940" actId="14100"/>
          <ac:spMkLst>
            <pc:docMk/>
            <pc:sldMk cId="3297388933" sldId="286"/>
            <ac:spMk id="14" creationId="{545717A4-C13C-213D-DDE1-0C8DDB6379FA}"/>
          </ac:spMkLst>
        </pc:spChg>
        <pc:spChg chg="add mod">
          <ac:chgData name="Gloria Bonaguidi" userId="d2de1ba4-3100-4b71-8cb1-99cf7adbec0e" providerId="ADAL" clId="{FBAC4F61-C30F-41D0-9122-B75EB77D13A5}" dt="2024-05-28T08:02:54.594" v="1940" actId="14100"/>
          <ac:spMkLst>
            <pc:docMk/>
            <pc:sldMk cId="3297388933" sldId="286"/>
            <ac:spMk id="15" creationId="{B4527239-E3E0-AEA2-9AFA-B761E79E27F9}"/>
          </ac:spMkLst>
        </pc:spChg>
      </pc:sldChg>
      <pc:sldChg chg="addSp delSp modSp add del mod addAnim delAnim modAnim">
        <pc:chgData name="Gloria Bonaguidi" userId="d2de1ba4-3100-4b71-8cb1-99cf7adbec0e" providerId="ADAL" clId="{FBAC4F61-C30F-41D0-9122-B75EB77D13A5}" dt="2024-05-28T13:45:44.518" v="2544" actId="47"/>
        <pc:sldMkLst>
          <pc:docMk/>
          <pc:sldMk cId="3057996845" sldId="287"/>
        </pc:sldMkLst>
        <pc:spChg chg="mod">
          <ac:chgData name="Gloria Bonaguidi" userId="d2de1ba4-3100-4b71-8cb1-99cf7adbec0e" providerId="ADAL" clId="{FBAC4F61-C30F-41D0-9122-B75EB77D13A5}" dt="2024-05-28T08:04:33.804" v="1980" actId="14100"/>
          <ac:spMkLst>
            <pc:docMk/>
            <pc:sldMk cId="3057996845" sldId="287"/>
            <ac:spMk id="2" creationId="{5A6FA703-4140-33E6-930C-EF35C8F03223}"/>
          </ac:spMkLst>
        </pc:spChg>
        <pc:spChg chg="add mod">
          <ac:chgData name="Gloria Bonaguidi" userId="d2de1ba4-3100-4b71-8cb1-99cf7adbec0e" providerId="ADAL" clId="{FBAC4F61-C30F-41D0-9122-B75EB77D13A5}" dt="2024-05-27T15:02:19.362" v="518" actId="14100"/>
          <ac:spMkLst>
            <pc:docMk/>
            <pc:sldMk cId="3057996845" sldId="287"/>
            <ac:spMk id="3" creationId="{77B5D53F-F385-ADC6-E94D-8C8B61112A26}"/>
          </ac:spMkLst>
        </pc:spChg>
        <pc:spChg chg="mod">
          <ac:chgData name="Gloria Bonaguidi" userId="d2de1ba4-3100-4b71-8cb1-99cf7adbec0e" providerId="ADAL" clId="{FBAC4F61-C30F-41D0-9122-B75EB77D13A5}" dt="2024-05-27T14:52:37.778" v="346" actId="108"/>
          <ac:spMkLst>
            <pc:docMk/>
            <pc:sldMk cId="3057996845" sldId="287"/>
            <ac:spMk id="5" creationId="{C845A53B-ADDA-E815-3224-E73EACD4B8DA}"/>
          </ac:spMkLst>
        </pc:spChg>
        <pc:spChg chg="mod">
          <ac:chgData name="Gloria Bonaguidi" userId="d2de1ba4-3100-4b71-8cb1-99cf7adbec0e" providerId="ADAL" clId="{FBAC4F61-C30F-41D0-9122-B75EB77D13A5}" dt="2024-05-27T14:52:38.418" v="347" actId="108"/>
          <ac:spMkLst>
            <pc:docMk/>
            <pc:sldMk cId="3057996845" sldId="287"/>
            <ac:spMk id="6" creationId="{C040963D-8E46-39A6-4784-79261E43BE1B}"/>
          </ac:spMkLst>
        </pc:spChg>
        <pc:spChg chg="add mod">
          <ac:chgData name="Gloria Bonaguidi" userId="d2de1ba4-3100-4b71-8cb1-99cf7adbec0e" providerId="ADAL" clId="{FBAC4F61-C30F-41D0-9122-B75EB77D13A5}" dt="2024-05-28T13:20:19.952" v="2167" actId="1076"/>
          <ac:spMkLst>
            <pc:docMk/>
            <pc:sldMk cId="3057996845" sldId="287"/>
            <ac:spMk id="8" creationId="{01A93928-0F70-F31A-2A45-2B4D519397CF}"/>
          </ac:spMkLst>
        </pc:spChg>
        <pc:graphicFrameChg chg="add del mod modGraphic">
          <ac:chgData name="Gloria Bonaguidi" userId="d2de1ba4-3100-4b71-8cb1-99cf7adbec0e" providerId="ADAL" clId="{FBAC4F61-C30F-41D0-9122-B75EB77D13A5}" dt="2024-05-28T13:20:21.270" v="2171" actId="3680"/>
          <ac:graphicFrameMkLst>
            <pc:docMk/>
            <pc:sldMk cId="3057996845" sldId="287"/>
            <ac:graphicFrameMk id="11" creationId="{02F99F72-6AC0-BA6B-A8DD-8FD24AF29C9C}"/>
          </ac:graphicFrameMkLst>
        </pc:graphicFrameChg>
        <pc:picChg chg="add del mod">
          <ac:chgData name="Gloria Bonaguidi" userId="d2de1ba4-3100-4b71-8cb1-99cf7adbec0e" providerId="ADAL" clId="{FBAC4F61-C30F-41D0-9122-B75EB77D13A5}" dt="2024-05-27T16:07:48.858" v="698" actId="478"/>
          <ac:picMkLst>
            <pc:docMk/>
            <pc:sldMk cId="3057996845" sldId="287"/>
            <ac:picMk id="10" creationId="{AAEF9751-82E4-CA69-923B-C747AAA2365F}"/>
          </ac:picMkLst>
        </pc:picChg>
      </pc:sldChg>
      <pc:sldChg chg="addSp delSp modSp add del mod ord modAnim">
        <pc:chgData name="Gloria Bonaguidi" userId="d2de1ba4-3100-4b71-8cb1-99cf7adbec0e" providerId="ADAL" clId="{FBAC4F61-C30F-41D0-9122-B75EB77D13A5}" dt="2024-05-28T13:45:34.457" v="2541" actId="47"/>
        <pc:sldMkLst>
          <pc:docMk/>
          <pc:sldMk cId="4259294811" sldId="288"/>
        </pc:sldMkLst>
        <pc:spChg chg="del">
          <ac:chgData name="Gloria Bonaguidi" userId="d2de1ba4-3100-4b71-8cb1-99cf7adbec0e" providerId="ADAL" clId="{FBAC4F61-C30F-41D0-9122-B75EB77D13A5}" dt="2024-05-28T08:04:09.466" v="1974" actId="478"/>
          <ac:spMkLst>
            <pc:docMk/>
            <pc:sldMk cId="4259294811" sldId="288"/>
            <ac:spMk id="2" creationId="{5A6FA703-4140-33E6-930C-EF35C8F03223}"/>
          </ac:spMkLst>
        </pc:spChg>
        <pc:spChg chg="mod">
          <ac:chgData name="Gloria Bonaguidi" userId="d2de1ba4-3100-4b71-8cb1-99cf7adbec0e" providerId="ADAL" clId="{FBAC4F61-C30F-41D0-9122-B75EB77D13A5}" dt="2024-05-27T15:02:36.176" v="520" actId="1036"/>
          <ac:spMkLst>
            <pc:docMk/>
            <pc:sldMk cId="4259294811" sldId="288"/>
            <ac:spMk id="3" creationId="{77B5D53F-F385-ADC6-E94D-8C8B61112A26}"/>
          </ac:spMkLst>
        </pc:spChg>
        <pc:spChg chg="mod">
          <ac:chgData name="Gloria Bonaguidi" userId="d2de1ba4-3100-4b71-8cb1-99cf7adbec0e" providerId="ADAL" clId="{FBAC4F61-C30F-41D0-9122-B75EB77D13A5}" dt="2024-05-27T14:56:05.344" v="420" actId="108"/>
          <ac:spMkLst>
            <pc:docMk/>
            <pc:sldMk cId="4259294811" sldId="288"/>
            <ac:spMk id="4" creationId="{88C23273-8E82-8EB1-F397-451528E797C9}"/>
          </ac:spMkLst>
        </pc:spChg>
        <pc:spChg chg="mod">
          <ac:chgData name="Gloria Bonaguidi" userId="d2de1ba4-3100-4b71-8cb1-99cf7adbec0e" providerId="ADAL" clId="{FBAC4F61-C30F-41D0-9122-B75EB77D13A5}" dt="2024-05-27T14:56:02.638" v="419" actId="108"/>
          <ac:spMkLst>
            <pc:docMk/>
            <pc:sldMk cId="4259294811" sldId="288"/>
            <ac:spMk id="5" creationId="{C845A53B-ADDA-E815-3224-E73EACD4B8DA}"/>
          </ac:spMkLst>
        </pc:spChg>
        <pc:spChg chg="mod">
          <ac:chgData name="Gloria Bonaguidi" userId="d2de1ba4-3100-4b71-8cb1-99cf7adbec0e" providerId="ADAL" clId="{FBAC4F61-C30F-41D0-9122-B75EB77D13A5}" dt="2024-05-28T13:16:43.332" v="2107"/>
          <ac:spMkLst>
            <pc:docMk/>
            <pc:sldMk cId="4259294811" sldId="288"/>
            <ac:spMk id="8" creationId="{01A93928-0F70-F31A-2A45-2B4D519397CF}"/>
          </ac:spMkLst>
        </pc:spChg>
        <pc:spChg chg="add del mod">
          <ac:chgData name="Gloria Bonaguidi" userId="d2de1ba4-3100-4b71-8cb1-99cf7adbec0e" providerId="ADAL" clId="{FBAC4F61-C30F-41D0-9122-B75EB77D13A5}" dt="2024-05-28T08:04:54.046" v="1982" actId="478"/>
          <ac:spMkLst>
            <pc:docMk/>
            <pc:sldMk cId="4259294811" sldId="288"/>
            <ac:spMk id="9" creationId="{FD726E5F-FB81-D886-C69F-933B7DC4B85A}"/>
          </ac:spMkLst>
        </pc:spChg>
        <pc:spChg chg="add mod">
          <ac:chgData name="Gloria Bonaguidi" userId="d2de1ba4-3100-4b71-8cb1-99cf7adbec0e" providerId="ADAL" clId="{FBAC4F61-C30F-41D0-9122-B75EB77D13A5}" dt="2024-05-28T08:04:54.998" v="1983"/>
          <ac:spMkLst>
            <pc:docMk/>
            <pc:sldMk cId="4259294811" sldId="288"/>
            <ac:spMk id="10" creationId="{F3991235-AF01-AFC6-1484-5F9074746EA5}"/>
          </ac:spMkLst>
        </pc:spChg>
      </pc:sldChg>
      <pc:sldChg chg="addSp delSp modSp add del mod modAnim">
        <pc:chgData name="Gloria Bonaguidi" userId="d2de1ba4-3100-4b71-8cb1-99cf7adbec0e" providerId="ADAL" clId="{FBAC4F61-C30F-41D0-9122-B75EB77D13A5}" dt="2024-05-28T13:45:36.171" v="2542" actId="47"/>
        <pc:sldMkLst>
          <pc:docMk/>
          <pc:sldMk cId="1393768812" sldId="289"/>
        </pc:sldMkLst>
        <pc:spChg chg="del">
          <ac:chgData name="Gloria Bonaguidi" userId="d2de1ba4-3100-4b71-8cb1-99cf7adbec0e" providerId="ADAL" clId="{FBAC4F61-C30F-41D0-9122-B75EB77D13A5}" dt="2024-05-28T08:05:03.825" v="1984" actId="478"/>
          <ac:spMkLst>
            <pc:docMk/>
            <pc:sldMk cId="1393768812" sldId="289"/>
            <ac:spMk id="2" creationId="{5A6FA703-4140-33E6-930C-EF35C8F03223}"/>
          </ac:spMkLst>
        </pc:spChg>
        <pc:spChg chg="mod">
          <ac:chgData name="Gloria Bonaguidi" userId="d2de1ba4-3100-4b71-8cb1-99cf7adbec0e" providerId="ADAL" clId="{FBAC4F61-C30F-41D0-9122-B75EB77D13A5}" dt="2024-05-27T16:00:50.840" v="566" actId="1076"/>
          <ac:spMkLst>
            <pc:docMk/>
            <pc:sldMk cId="1393768812" sldId="289"/>
            <ac:spMk id="3" creationId="{77B5D53F-F385-ADC6-E94D-8C8B61112A26}"/>
          </ac:spMkLst>
        </pc:spChg>
        <pc:spChg chg="mod">
          <ac:chgData name="Gloria Bonaguidi" userId="d2de1ba4-3100-4b71-8cb1-99cf7adbec0e" providerId="ADAL" clId="{FBAC4F61-C30F-41D0-9122-B75EB77D13A5}" dt="2024-05-28T08:06:17.913" v="2002" actId="20577"/>
          <ac:spMkLst>
            <pc:docMk/>
            <pc:sldMk cId="1393768812" sldId="289"/>
            <ac:spMk id="8" creationId="{01A93928-0F70-F31A-2A45-2B4D519397CF}"/>
          </ac:spMkLst>
        </pc:spChg>
        <pc:spChg chg="add del mod">
          <ac:chgData name="Gloria Bonaguidi" userId="d2de1ba4-3100-4b71-8cb1-99cf7adbec0e" providerId="ADAL" clId="{FBAC4F61-C30F-41D0-9122-B75EB77D13A5}" dt="2024-05-28T08:05:04.925" v="1986" actId="478"/>
          <ac:spMkLst>
            <pc:docMk/>
            <pc:sldMk cId="1393768812" sldId="289"/>
            <ac:spMk id="9" creationId="{3BE1E887-31DB-C825-88CF-656112827E95}"/>
          </ac:spMkLst>
        </pc:spChg>
        <pc:spChg chg="add mod">
          <ac:chgData name="Gloria Bonaguidi" userId="d2de1ba4-3100-4b71-8cb1-99cf7adbec0e" providerId="ADAL" clId="{FBAC4F61-C30F-41D0-9122-B75EB77D13A5}" dt="2024-05-28T08:05:05.663" v="1987"/>
          <ac:spMkLst>
            <pc:docMk/>
            <pc:sldMk cId="1393768812" sldId="289"/>
            <ac:spMk id="10" creationId="{1C5C61B2-5F4E-9B23-9D85-B92DD72C5434}"/>
          </ac:spMkLst>
        </pc:spChg>
      </pc:sldChg>
      <pc:sldChg chg="new del">
        <pc:chgData name="Gloria Bonaguidi" userId="d2de1ba4-3100-4b71-8cb1-99cf7adbec0e" providerId="ADAL" clId="{FBAC4F61-C30F-41D0-9122-B75EB77D13A5}" dt="2024-05-27T15:00:31.251" v="517" actId="47"/>
        <pc:sldMkLst>
          <pc:docMk/>
          <pc:sldMk cId="4223198741" sldId="289"/>
        </pc:sldMkLst>
      </pc:sldChg>
      <pc:sldChg chg="addSp delSp modSp add del mod modAnim">
        <pc:chgData name="Gloria Bonaguidi" userId="d2de1ba4-3100-4b71-8cb1-99cf7adbec0e" providerId="ADAL" clId="{FBAC4F61-C30F-41D0-9122-B75EB77D13A5}" dt="2024-05-28T13:45:40.118" v="2543" actId="47"/>
        <pc:sldMkLst>
          <pc:docMk/>
          <pc:sldMk cId="609715115" sldId="290"/>
        </pc:sldMkLst>
        <pc:spChg chg="del">
          <ac:chgData name="Gloria Bonaguidi" userId="d2de1ba4-3100-4b71-8cb1-99cf7adbec0e" providerId="ADAL" clId="{FBAC4F61-C30F-41D0-9122-B75EB77D13A5}" dt="2024-05-28T08:05:11.460" v="1988" actId="478"/>
          <ac:spMkLst>
            <pc:docMk/>
            <pc:sldMk cId="609715115" sldId="290"/>
            <ac:spMk id="2" creationId="{5A6FA703-4140-33E6-930C-EF35C8F03223}"/>
          </ac:spMkLst>
        </pc:spChg>
        <pc:spChg chg="mod">
          <ac:chgData name="Gloria Bonaguidi" userId="d2de1ba4-3100-4b71-8cb1-99cf7adbec0e" providerId="ADAL" clId="{FBAC4F61-C30F-41D0-9122-B75EB77D13A5}" dt="2024-05-27T16:01:23.513" v="569" actId="108"/>
          <ac:spMkLst>
            <pc:docMk/>
            <pc:sldMk cId="609715115" sldId="290"/>
            <ac:spMk id="5" creationId="{C845A53B-ADDA-E815-3224-E73EACD4B8DA}"/>
          </ac:spMkLst>
        </pc:spChg>
        <pc:spChg chg="mod">
          <ac:chgData name="Gloria Bonaguidi" userId="d2de1ba4-3100-4b71-8cb1-99cf7adbec0e" providerId="ADAL" clId="{FBAC4F61-C30F-41D0-9122-B75EB77D13A5}" dt="2024-05-27T16:01:20.585" v="568" actId="108"/>
          <ac:spMkLst>
            <pc:docMk/>
            <pc:sldMk cId="609715115" sldId="290"/>
            <ac:spMk id="6" creationId="{C040963D-8E46-39A6-4784-79261E43BE1B}"/>
          </ac:spMkLst>
        </pc:spChg>
        <pc:spChg chg="mod">
          <ac:chgData name="Gloria Bonaguidi" userId="d2de1ba4-3100-4b71-8cb1-99cf7adbec0e" providerId="ADAL" clId="{FBAC4F61-C30F-41D0-9122-B75EB77D13A5}" dt="2024-05-28T13:16:34.038" v="2105" actId="20577"/>
          <ac:spMkLst>
            <pc:docMk/>
            <pc:sldMk cId="609715115" sldId="290"/>
            <ac:spMk id="8" creationId="{01A93928-0F70-F31A-2A45-2B4D519397CF}"/>
          </ac:spMkLst>
        </pc:spChg>
        <pc:spChg chg="add del mod">
          <ac:chgData name="Gloria Bonaguidi" userId="d2de1ba4-3100-4b71-8cb1-99cf7adbec0e" providerId="ADAL" clId="{FBAC4F61-C30F-41D0-9122-B75EB77D13A5}" dt="2024-05-28T08:05:12.387" v="1989" actId="478"/>
          <ac:spMkLst>
            <pc:docMk/>
            <pc:sldMk cId="609715115" sldId="290"/>
            <ac:spMk id="9" creationId="{857F5744-4E5C-A657-D203-5C051B248654}"/>
          </ac:spMkLst>
        </pc:spChg>
        <pc:spChg chg="add mod">
          <ac:chgData name="Gloria Bonaguidi" userId="d2de1ba4-3100-4b71-8cb1-99cf7adbec0e" providerId="ADAL" clId="{FBAC4F61-C30F-41D0-9122-B75EB77D13A5}" dt="2024-05-28T08:05:13.169" v="1990"/>
          <ac:spMkLst>
            <pc:docMk/>
            <pc:sldMk cId="609715115" sldId="290"/>
            <ac:spMk id="10" creationId="{36D17CF8-A282-0B7C-A361-1D7C87333267}"/>
          </ac:spMkLst>
        </pc:spChg>
      </pc:sldChg>
      <pc:sldChg chg="addSp delSp modSp add del mod replId modAnim">
        <pc:chgData name="Gloria Bonaguidi" userId="d2de1ba4-3100-4b71-8cb1-99cf7adbec0e" providerId="ADAL" clId="{FBAC4F61-C30F-41D0-9122-B75EB77D13A5}" dt="2024-05-28T13:45:52.789" v="2545" actId="47"/>
        <pc:sldMkLst>
          <pc:docMk/>
          <pc:sldMk cId="3136020287" sldId="291"/>
        </pc:sldMkLst>
        <pc:spChg chg="del">
          <ac:chgData name="Gloria Bonaguidi" userId="d2de1ba4-3100-4b71-8cb1-99cf7adbec0e" providerId="ADAL" clId="{FBAC4F61-C30F-41D0-9122-B75EB77D13A5}" dt="2024-05-28T08:05:23.066" v="1991" actId="478"/>
          <ac:spMkLst>
            <pc:docMk/>
            <pc:sldMk cId="3136020287" sldId="291"/>
            <ac:spMk id="2" creationId="{5A6FA703-4140-33E6-930C-EF35C8F03223}"/>
          </ac:spMkLst>
        </pc:spChg>
        <pc:spChg chg="mod">
          <ac:chgData name="Gloria Bonaguidi" userId="d2de1ba4-3100-4b71-8cb1-99cf7adbec0e" providerId="ADAL" clId="{FBAC4F61-C30F-41D0-9122-B75EB77D13A5}" dt="2024-05-27T16:01:30.629" v="571" actId="108"/>
          <ac:spMkLst>
            <pc:docMk/>
            <pc:sldMk cId="3136020287" sldId="291"/>
            <ac:spMk id="5" creationId="{C845A53B-ADDA-E815-3224-E73EACD4B8DA}"/>
          </ac:spMkLst>
        </pc:spChg>
        <pc:spChg chg="mod">
          <ac:chgData name="Gloria Bonaguidi" userId="d2de1ba4-3100-4b71-8cb1-99cf7adbec0e" providerId="ADAL" clId="{FBAC4F61-C30F-41D0-9122-B75EB77D13A5}" dt="2024-05-27T16:01:27.757" v="570" actId="108"/>
          <ac:spMkLst>
            <pc:docMk/>
            <pc:sldMk cId="3136020287" sldId="291"/>
            <ac:spMk id="6" creationId="{C040963D-8E46-39A6-4784-79261E43BE1B}"/>
          </ac:spMkLst>
        </pc:spChg>
        <pc:spChg chg="mod">
          <ac:chgData name="Gloria Bonaguidi" userId="d2de1ba4-3100-4b71-8cb1-99cf7adbec0e" providerId="ADAL" clId="{FBAC4F61-C30F-41D0-9122-B75EB77D13A5}" dt="2024-05-28T08:05:40.724" v="1994" actId="20577"/>
          <ac:spMkLst>
            <pc:docMk/>
            <pc:sldMk cId="3136020287" sldId="291"/>
            <ac:spMk id="8" creationId="{01A93928-0F70-F31A-2A45-2B4D519397CF}"/>
          </ac:spMkLst>
        </pc:spChg>
        <pc:spChg chg="add del mod">
          <ac:chgData name="Gloria Bonaguidi" userId="d2de1ba4-3100-4b71-8cb1-99cf7adbec0e" providerId="ADAL" clId="{FBAC4F61-C30F-41D0-9122-B75EB77D13A5}" dt="2024-05-28T08:05:24.071" v="1992" actId="478"/>
          <ac:spMkLst>
            <pc:docMk/>
            <pc:sldMk cId="3136020287" sldId="291"/>
            <ac:spMk id="9" creationId="{7E84DED9-43DA-4F1B-DB9E-3CA344E25461}"/>
          </ac:spMkLst>
        </pc:spChg>
        <pc:spChg chg="add mod">
          <ac:chgData name="Gloria Bonaguidi" userId="d2de1ba4-3100-4b71-8cb1-99cf7adbec0e" providerId="ADAL" clId="{FBAC4F61-C30F-41D0-9122-B75EB77D13A5}" dt="2024-05-28T08:05:24.846" v="1993"/>
          <ac:spMkLst>
            <pc:docMk/>
            <pc:sldMk cId="3136020287" sldId="291"/>
            <ac:spMk id="10" creationId="{CE16D543-9344-08C6-E1C5-9D83139255A8}"/>
          </ac:spMkLst>
        </pc:spChg>
      </pc:sldChg>
      <pc:sldChg chg="addSp delSp modSp new mod modAnim">
        <pc:chgData name="Gloria Bonaguidi" userId="d2de1ba4-3100-4b71-8cb1-99cf7adbec0e" providerId="ADAL" clId="{FBAC4F61-C30F-41D0-9122-B75EB77D13A5}" dt="2024-05-28T13:15:05.382" v="2088" actId="20577"/>
        <pc:sldMkLst>
          <pc:docMk/>
          <pc:sldMk cId="3636832424" sldId="292"/>
        </pc:sldMkLst>
        <pc:spChg chg="mod">
          <ac:chgData name="Gloria Bonaguidi" userId="d2de1ba4-3100-4b71-8cb1-99cf7adbec0e" providerId="ADAL" clId="{FBAC4F61-C30F-41D0-9122-B75EB77D13A5}" dt="2024-05-28T08:08:22.444" v="2019" actId="14100"/>
          <ac:spMkLst>
            <pc:docMk/>
            <pc:sldMk cId="3636832424" sldId="292"/>
            <ac:spMk id="2" creationId="{39DB470D-F5C6-1910-A831-EBD22CD7A075}"/>
          </ac:spMkLst>
        </pc:spChg>
        <pc:spChg chg="del mod">
          <ac:chgData name="Gloria Bonaguidi" userId="d2de1ba4-3100-4b71-8cb1-99cf7adbec0e" providerId="ADAL" clId="{FBAC4F61-C30F-41D0-9122-B75EB77D13A5}" dt="2024-05-28T07:26:43.888" v="1326" actId="478"/>
          <ac:spMkLst>
            <pc:docMk/>
            <pc:sldMk cId="3636832424" sldId="292"/>
            <ac:spMk id="3" creationId="{2A5EB8FB-365A-6465-F780-1070CB56F382}"/>
          </ac:spMkLst>
        </pc:spChg>
        <pc:spChg chg="add del mod">
          <ac:chgData name="Gloria Bonaguidi" userId="d2de1ba4-3100-4b71-8cb1-99cf7adbec0e" providerId="ADAL" clId="{FBAC4F61-C30F-41D0-9122-B75EB77D13A5}" dt="2024-05-28T07:17:27.961" v="1228" actId="478"/>
          <ac:spMkLst>
            <pc:docMk/>
            <pc:sldMk cId="3636832424" sldId="292"/>
            <ac:spMk id="4" creationId="{CF0153E0-8F22-53DF-438A-4E4BA8E5FBFA}"/>
          </ac:spMkLst>
        </pc:spChg>
        <pc:spChg chg="add del mod">
          <ac:chgData name="Gloria Bonaguidi" userId="d2de1ba4-3100-4b71-8cb1-99cf7adbec0e" providerId="ADAL" clId="{FBAC4F61-C30F-41D0-9122-B75EB77D13A5}" dt="2024-05-28T07:15:51.502" v="1176" actId="478"/>
          <ac:spMkLst>
            <pc:docMk/>
            <pc:sldMk cId="3636832424" sldId="292"/>
            <ac:spMk id="5" creationId="{2571D49B-23BB-ED23-68EE-791420E44C22}"/>
          </ac:spMkLst>
        </pc:spChg>
        <pc:spChg chg="add del mod">
          <ac:chgData name="Gloria Bonaguidi" userId="d2de1ba4-3100-4b71-8cb1-99cf7adbec0e" providerId="ADAL" clId="{FBAC4F61-C30F-41D0-9122-B75EB77D13A5}" dt="2024-05-28T07:15:51.502" v="1176" actId="478"/>
          <ac:spMkLst>
            <pc:docMk/>
            <pc:sldMk cId="3636832424" sldId="292"/>
            <ac:spMk id="6" creationId="{DA0B5398-997E-E94E-2ECD-295E075DDBF8}"/>
          </ac:spMkLst>
        </pc:spChg>
        <pc:spChg chg="add mod">
          <ac:chgData name="Gloria Bonaguidi" userId="d2de1ba4-3100-4b71-8cb1-99cf7adbec0e" providerId="ADAL" clId="{FBAC4F61-C30F-41D0-9122-B75EB77D13A5}" dt="2024-05-28T07:15:44.907" v="1171" actId="1076"/>
          <ac:spMkLst>
            <pc:docMk/>
            <pc:sldMk cId="3636832424" sldId="292"/>
            <ac:spMk id="7" creationId="{9064686F-A208-EAD7-7F29-74F35DFEE58A}"/>
          </ac:spMkLst>
        </pc:spChg>
        <pc:spChg chg="add del mod">
          <ac:chgData name="Gloria Bonaguidi" userId="d2de1ba4-3100-4b71-8cb1-99cf7adbec0e" providerId="ADAL" clId="{FBAC4F61-C30F-41D0-9122-B75EB77D13A5}" dt="2024-05-28T07:15:44.066" v="1167" actId="22"/>
          <ac:spMkLst>
            <pc:docMk/>
            <pc:sldMk cId="3636832424" sldId="292"/>
            <ac:spMk id="9" creationId="{6CF19E31-7F06-698F-3699-E23504E8140C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10" creationId="{AA97937C-9BCC-265E-5387-BACBEBB6D1F5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11" creationId="{699016D1-58DE-FEF8-3B51-BD4E62F1AF75}"/>
          </ac:spMkLst>
        </pc:spChg>
        <pc:spChg chg="add del">
          <ac:chgData name="Gloria Bonaguidi" userId="d2de1ba4-3100-4b71-8cb1-99cf7adbec0e" providerId="ADAL" clId="{FBAC4F61-C30F-41D0-9122-B75EB77D13A5}" dt="2024-05-28T07:20:08.820" v="1259" actId="22"/>
          <ac:spMkLst>
            <pc:docMk/>
            <pc:sldMk cId="3636832424" sldId="292"/>
            <ac:spMk id="13" creationId="{3EA3F713-CE8B-D1F4-0571-C4AD18B07A02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15" creationId="{7475A223-C41E-73E2-CDF3-748B0E532981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16" creationId="{743DEC59-4F1C-7940-5EE0-CDBA4E5B3A85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17" creationId="{7D868714-9678-A09C-DD53-87A0951B9EC6}"/>
          </ac:spMkLst>
        </pc:spChg>
        <pc:spChg chg="add del">
          <ac:chgData name="Gloria Bonaguidi" userId="d2de1ba4-3100-4b71-8cb1-99cf7adbec0e" providerId="ADAL" clId="{FBAC4F61-C30F-41D0-9122-B75EB77D13A5}" dt="2024-05-28T07:22:02.827" v="1281" actId="22"/>
          <ac:spMkLst>
            <pc:docMk/>
            <pc:sldMk cId="3636832424" sldId="292"/>
            <ac:spMk id="19" creationId="{AF65F13C-560B-3FEF-A6CB-251405710D63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1" creationId="{0CCA62E0-B90B-A12B-2E4B-D1FA9219B42C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2" creationId="{E7FAD513-3A8C-64FF-A5AC-665DB70DDCAA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3" creationId="{8FB760EC-171C-DAB7-6224-40EF2F1DB138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4" creationId="{72E13DA8-D91A-AF06-E3CC-E4EEFEADDE0C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5" creationId="{E17161AD-1FFA-6041-055A-D474B52CDED0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6" creationId="{2B2B897D-F7CD-DB05-34B3-3DAC16DFA819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7" creationId="{51E05946-463F-630E-2521-BC6C2112D557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8" creationId="{BC23C20C-881A-9EC5-2368-4B6F11F69E86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29" creationId="{F4DF82F0-FF55-C19B-C31D-AFB4B4953B88}"/>
          </ac:spMkLst>
        </pc:spChg>
        <pc:spChg chg="add del mod">
          <ac:chgData name="Gloria Bonaguidi" userId="d2de1ba4-3100-4b71-8cb1-99cf7adbec0e" providerId="ADAL" clId="{FBAC4F61-C30F-41D0-9122-B75EB77D13A5}" dt="2024-05-28T08:07:28.660" v="2009" actId="478"/>
          <ac:spMkLst>
            <pc:docMk/>
            <pc:sldMk cId="3636832424" sldId="292"/>
            <ac:spMk id="30" creationId="{936F012C-7691-1473-B132-BC5CB1267F10}"/>
          </ac:spMkLst>
        </pc:spChg>
        <pc:spChg chg="add del mod">
          <ac:chgData name="Gloria Bonaguidi" userId="d2de1ba4-3100-4b71-8cb1-99cf7adbec0e" providerId="ADAL" clId="{FBAC4F61-C30F-41D0-9122-B75EB77D13A5}" dt="2024-05-28T08:07:31.605" v="2010" actId="478"/>
          <ac:spMkLst>
            <pc:docMk/>
            <pc:sldMk cId="3636832424" sldId="292"/>
            <ac:spMk id="31" creationId="{A03C38E0-84B2-C9FA-7388-BF5183108C5A}"/>
          </ac:spMkLst>
        </pc:spChg>
        <pc:spChg chg="add del">
          <ac:chgData name="Gloria Bonaguidi" userId="d2de1ba4-3100-4b71-8cb1-99cf7adbec0e" providerId="ADAL" clId="{FBAC4F61-C30F-41D0-9122-B75EB77D13A5}" dt="2024-05-28T08:07:47.975" v="2012" actId="22"/>
          <ac:spMkLst>
            <pc:docMk/>
            <pc:sldMk cId="3636832424" sldId="292"/>
            <ac:spMk id="33" creationId="{C9F35C9F-F352-4CF9-AA2B-92C72735067B}"/>
          </ac:spMkLst>
        </pc:spChg>
        <pc:spChg chg="add del">
          <ac:chgData name="Gloria Bonaguidi" userId="d2de1ba4-3100-4b71-8cb1-99cf7adbec0e" providerId="ADAL" clId="{FBAC4F61-C30F-41D0-9122-B75EB77D13A5}" dt="2024-05-28T08:07:50.192" v="2014" actId="22"/>
          <ac:spMkLst>
            <pc:docMk/>
            <pc:sldMk cId="3636832424" sldId="292"/>
            <ac:spMk id="35" creationId="{859A7290-E9C2-D254-5D42-833916C385EA}"/>
          </ac:spMkLst>
        </pc:spChg>
        <pc:spChg chg="add mod">
          <ac:chgData name="Gloria Bonaguidi" userId="d2de1ba4-3100-4b71-8cb1-99cf7adbec0e" providerId="ADAL" clId="{FBAC4F61-C30F-41D0-9122-B75EB77D13A5}" dt="2024-05-28T13:15:05.382" v="2088" actId="20577"/>
          <ac:spMkLst>
            <pc:docMk/>
            <pc:sldMk cId="3636832424" sldId="292"/>
            <ac:spMk id="37" creationId="{D7B4A53A-1B7F-3795-3D34-B55CAE56B993}"/>
          </ac:spMkLst>
        </pc:spChg>
        <pc:spChg chg="add mod ord">
          <ac:chgData name="Gloria Bonaguidi" userId="d2de1ba4-3100-4b71-8cb1-99cf7adbec0e" providerId="ADAL" clId="{FBAC4F61-C30F-41D0-9122-B75EB77D13A5}" dt="2024-05-28T08:12:58.920" v="2037" actId="167"/>
          <ac:spMkLst>
            <pc:docMk/>
            <pc:sldMk cId="3636832424" sldId="292"/>
            <ac:spMk id="42" creationId="{5E70BE94-DA5C-943A-2B94-486CB1D0EF49}"/>
          </ac:spMkLst>
        </pc:spChg>
        <pc:picChg chg="add mod">
          <ac:chgData name="Gloria Bonaguidi" userId="d2de1ba4-3100-4b71-8cb1-99cf7adbec0e" providerId="ADAL" clId="{FBAC4F61-C30F-41D0-9122-B75EB77D13A5}" dt="2024-05-28T08:10:36.593" v="2028" actId="931"/>
          <ac:picMkLst>
            <pc:docMk/>
            <pc:sldMk cId="3636832424" sldId="292"/>
            <ac:picMk id="39" creationId="{D4C9F53A-8181-03A5-1464-C56F1167B830}"/>
          </ac:picMkLst>
        </pc:picChg>
        <pc:picChg chg="add mod modCrop">
          <ac:chgData name="Gloria Bonaguidi" userId="d2de1ba4-3100-4b71-8cb1-99cf7adbec0e" providerId="ADAL" clId="{FBAC4F61-C30F-41D0-9122-B75EB77D13A5}" dt="2024-05-28T08:14:15.865" v="2047" actId="1076"/>
          <ac:picMkLst>
            <pc:docMk/>
            <pc:sldMk cId="3636832424" sldId="292"/>
            <ac:picMk id="41" creationId="{EC549A4F-2D74-D93A-B448-167277DB4D27}"/>
          </ac:picMkLst>
        </pc:picChg>
      </pc:sldChg>
      <pc:sldChg chg="addSp modSp add mod modAnim">
        <pc:chgData name="Gloria Bonaguidi" userId="d2de1ba4-3100-4b71-8cb1-99cf7adbec0e" providerId="ADAL" clId="{FBAC4F61-C30F-41D0-9122-B75EB77D13A5}" dt="2024-05-28T13:00:25.723" v="2080"/>
        <pc:sldMkLst>
          <pc:docMk/>
          <pc:sldMk cId="339801815" sldId="293"/>
        </pc:sldMkLst>
        <pc:spChg chg="mod">
          <ac:chgData name="Gloria Bonaguidi" userId="d2de1ba4-3100-4b71-8cb1-99cf7adbec0e" providerId="ADAL" clId="{FBAC4F61-C30F-41D0-9122-B75EB77D13A5}" dt="2024-05-28T08:04:41.487" v="1981" actId="14100"/>
          <ac:spMkLst>
            <pc:docMk/>
            <pc:sldMk cId="339801815" sldId="293"/>
            <ac:spMk id="2" creationId="{5A6FA703-4140-33E6-930C-EF35C8F03223}"/>
          </ac:spMkLst>
        </pc:spChg>
        <pc:picChg chg="add mod modCrop">
          <ac:chgData name="Gloria Bonaguidi" userId="d2de1ba4-3100-4b71-8cb1-99cf7adbec0e" providerId="ADAL" clId="{FBAC4F61-C30F-41D0-9122-B75EB77D13A5}" dt="2024-05-28T12:56:33.969" v="2065" actId="14100"/>
          <ac:picMkLst>
            <pc:docMk/>
            <pc:sldMk cId="339801815" sldId="293"/>
            <ac:picMk id="7" creationId="{051C83C0-5E56-378E-8C30-85374DB594CC}"/>
          </ac:picMkLst>
        </pc:picChg>
      </pc:sldChg>
      <pc:sldChg chg="addSp delSp modSp new del mod ord modAnim">
        <pc:chgData name="Gloria Bonaguidi" userId="d2de1ba4-3100-4b71-8cb1-99cf7adbec0e" providerId="ADAL" clId="{FBAC4F61-C30F-41D0-9122-B75EB77D13A5}" dt="2024-05-28T07:39:38.814" v="1364" actId="47"/>
        <pc:sldMkLst>
          <pc:docMk/>
          <pc:sldMk cId="3486504565" sldId="293"/>
        </pc:sldMkLst>
        <pc:spChg chg="del mod">
          <ac:chgData name="Gloria Bonaguidi" userId="d2de1ba4-3100-4b71-8cb1-99cf7adbec0e" providerId="ADAL" clId="{FBAC4F61-C30F-41D0-9122-B75EB77D13A5}" dt="2024-05-28T07:37:54.867" v="1362" actId="478"/>
          <ac:spMkLst>
            <pc:docMk/>
            <pc:sldMk cId="3486504565" sldId="293"/>
            <ac:spMk id="3" creationId="{56A756B4-C394-7536-D6B7-41B5F3783014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4" creationId="{EF9B8111-4683-9AAF-B89B-369144C74956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5" creationId="{D350940F-C272-5B41-9F96-704D6D3A70C7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6" creationId="{BE14CFA0-E1D1-0E2E-14B7-252BE3081153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7" creationId="{ADD67F52-07DE-6B5F-6B3F-1E9222452D0E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8" creationId="{914D20CB-3286-3BF8-3F0B-2E75C9FF6846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9" creationId="{421AFC0F-39A0-080B-EEB1-F3DDD3EEE939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10" creationId="{6B481C1F-DB01-D230-8572-4591E379426B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11" creationId="{2AFBA92D-9CA9-9CE0-738D-A6DA02118FB6}"/>
          </ac:spMkLst>
        </pc:spChg>
        <pc:spChg chg="add mod">
          <ac:chgData name="Gloria Bonaguidi" userId="d2de1ba4-3100-4b71-8cb1-99cf7adbec0e" providerId="ADAL" clId="{FBAC4F61-C30F-41D0-9122-B75EB77D13A5}" dt="2024-05-28T07:37:55.926" v="1363"/>
          <ac:spMkLst>
            <pc:docMk/>
            <pc:sldMk cId="3486504565" sldId="293"/>
            <ac:spMk id="12" creationId="{09C8E077-7CDB-C265-45ED-79F545A3C3B9}"/>
          </ac:spMkLst>
        </pc:spChg>
      </pc:sldChg>
      <pc:sldChg chg="addSp delSp modSp add mod delAnim modAnim">
        <pc:chgData name="Gloria Bonaguidi" userId="d2de1ba4-3100-4b71-8cb1-99cf7adbec0e" providerId="ADAL" clId="{FBAC4F61-C30F-41D0-9122-B75EB77D13A5}" dt="2024-05-28T13:58:25.071" v="2759" actId="1076"/>
        <pc:sldMkLst>
          <pc:docMk/>
          <pc:sldMk cId="4199871018" sldId="294"/>
        </pc:sldMkLst>
        <pc:spChg chg="mod">
          <ac:chgData name="Gloria Bonaguidi" userId="d2de1ba4-3100-4b71-8cb1-99cf7adbec0e" providerId="ADAL" clId="{FBAC4F61-C30F-41D0-9122-B75EB77D13A5}" dt="2024-05-28T07:55:33.638" v="1669" actId="20577"/>
          <ac:spMkLst>
            <pc:docMk/>
            <pc:sldMk cId="4199871018" sldId="294"/>
            <ac:spMk id="2" creationId="{5A6FA703-4140-33E6-930C-EF35C8F03223}"/>
          </ac:spMkLst>
        </pc:spChg>
        <pc:spChg chg="mod">
          <ac:chgData name="Gloria Bonaguidi" userId="d2de1ba4-3100-4b71-8cb1-99cf7adbec0e" providerId="ADAL" clId="{FBAC4F61-C30F-41D0-9122-B75EB77D13A5}" dt="2024-05-28T13:48:19.117" v="2581" actId="14100"/>
          <ac:spMkLst>
            <pc:docMk/>
            <pc:sldMk cId="4199871018" sldId="294"/>
            <ac:spMk id="4" creationId="{88C23273-8E82-8EB1-F397-451528E797C9}"/>
          </ac:spMkLst>
        </pc:spChg>
        <pc:spChg chg="mod">
          <ac:chgData name="Gloria Bonaguidi" userId="d2de1ba4-3100-4b71-8cb1-99cf7adbec0e" providerId="ADAL" clId="{FBAC4F61-C30F-41D0-9122-B75EB77D13A5}" dt="2024-05-28T13:48:24.644" v="2582" actId="1076"/>
          <ac:spMkLst>
            <pc:docMk/>
            <pc:sldMk cId="4199871018" sldId="294"/>
            <ac:spMk id="5" creationId="{C845A53B-ADDA-E815-3224-E73EACD4B8DA}"/>
          </ac:spMkLst>
        </pc:spChg>
        <pc:spChg chg="del">
          <ac:chgData name="Gloria Bonaguidi" userId="d2de1ba4-3100-4b71-8cb1-99cf7adbec0e" providerId="ADAL" clId="{FBAC4F61-C30F-41D0-9122-B75EB77D13A5}" dt="2024-05-28T07:55:39.635" v="1670" actId="478"/>
          <ac:spMkLst>
            <pc:docMk/>
            <pc:sldMk cId="4199871018" sldId="294"/>
            <ac:spMk id="6" creationId="{C040963D-8E46-39A6-4784-79261E43BE1B}"/>
          </ac:spMkLst>
        </pc:spChg>
        <pc:spChg chg="add mod ord">
          <ac:chgData name="Gloria Bonaguidi" userId="d2de1ba4-3100-4b71-8cb1-99cf7adbec0e" providerId="ADAL" clId="{FBAC4F61-C30F-41D0-9122-B75EB77D13A5}" dt="2024-05-28T13:34:50.528" v="2373"/>
          <ac:spMkLst>
            <pc:docMk/>
            <pc:sldMk cId="4199871018" sldId="294"/>
            <ac:spMk id="8" creationId="{AFE7FDBF-66B5-34F9-705C-183F7514BF06}"/>
          </ac:spMkLst>
        </pc:spChg>
        <pc:spChg chg="add mod">
          <ac:chgData name="Gloria Bonaguidi" userId="d2de1ba4-3100-4b71-8cb1-99cf7adbec0e" providerId="ADAL" clId="{FBAC4F61-C30F-41D0-9122-B75EB77D13A5}" dt="2024-05-28T13:57:31.996" v="2753" actId="164"/>
          <ac:spMkLst>
            <pc:docMk/>
            <pc:sldMk cId="4199871018" sldId="294"/>
            <ac:spMk id="11" creationId="{CAA359D8-D4AB-8139-DE83-878316D8EBAE}"/>
          </ac:spMkLst>
        </pc:spChg>
        <pc:spChg chg="add mod">
          <ac:chgData name="Gloria Bonaguidi" userId="d2de1ba4-3100-4b71-8cb1-99cf7adbec0e" providerId="ADAL" clId="{FBAC4F61-C30F-41D0-9122-B75EB77D13A5}" dt="2024-05-28T13:58:25.071" v="2759" actId="1076"/>
          <ac:spMkLst>
            <pc:docMk/>
            <pc:sldMk cId="4199871018" sldId="294"/>
            <ac:spMk id="12" creationId="{9EABE3CB-F140-34C4-0323-77FE143BA2BD}"/>
          </ac:spMkLst>
        </pc:spChg>
        <pc:spChg chg="mod">
          <ac:chgData name="Gloria Bonaguidi" userId="d2de1ba4-3100-4b71-8cb1-99cf7adbec0e" providerId="ADAL" clId="{FBAC4F61-C30F-41D0-9122-B75EB77D13A5}" dt="2024-05-28T13:54:08.292" v="2678" actId="20577"/>
          <ac:spMkLst>
            <pc:docMk/>
            <pc:sldMk cId="4199871018" sldId="294"/>
            <ac:spMk id="13" creationId="{535663AF-757E-9F4C-8137-9A61C2A6E4AA}"/>
          </ac:spMkLst>
        </pc:spChg>
        <pc:spChg chg="mod">
          <ac:chgData name="Gloria Bonaguidi" userId="d2de1ba4-3100-4b71-8cb1-99cf7adbec0e" providerId="ADAL" clId="{FBAC4F61-C30F-41D0-9122-B75EB77D13A5}" dt="2024-05-28T13:53:48.943" v="2675" actId="14100"/>
          <ac:spMkLst>
            <pc:docMk/>
            <pc:sldMk cId="4199871018" sldId="294"/>
            <ac:spMk id="14" creationId="{545717A4-C13C-213D-DDE1-0C8DDB6379FA}"/>
          </ac:spMkLst>
        </pc:spChg>
        <pc:spChg chg="del">
          <ac:chgData name="Gloria Bonaguidi" userId="d2de1ba4-3100-4b71-8cb1-99cf7adbec0e" providerId="ADAL" clId="{FBAC4F61-C30F-41D0-9122-B75EB77D13A5}" dt="2024-05-28T07:55:39.635" v="1670" actId="478"/>
          <ac:spMkLst>
            <pc:docMk/>
            <pc:sldMk cId="4199871018" sldId="294"/>
            <ac:spMk id="15" creationId="{B4527239-E3E0-AEA2-9AFA-B761E79E27F9}"/>
          </ac:spMkLst>
        </pc:spChg>
        <pc:grpChg chg="add del mod">
          <ac:chgData name="Gloria Bonaguidi" userId="d2de1ba4-3100-4b71-8cb1-99cf7adbec0e" providerId="ADAL" clId="{FBAC4F61-C30F-41D0-9122-B75EB77D13A5}" dt="2024-05-28T13:46:08.220" v="2546" actId="478"/>
          <ac:grpSpMkLst>
            <pc:docMk/>
            <pc:sldMk cId="4199871018" sldId="294"/>
            <ac:grpSpMk id="9" creationId="{B68736F4-0ACF-25BA-EBDC-D564C692030A}"/>
          </ac:grpSpMkLst>
        </pc:grpChg>
        <pc:grpChg chg="add mod">
          <ac:chgData name="Gloria Bonaguidi" userId="d2de1ba4-3100-4b71-8cb1-99cf7adbec0e" providerId="ADAL" clId="{FBAC4F61-C30F-41D0-9122-B75EB77D13A5}" dt="2024-05-28T13:57:31.996" v="2753" actId="164"/>
          <ac:grpSpMkLst>
            <pc:docMk/>
            <pc:sldMk cId="4199871018" sldId="294"/>
            <ac:grpSpMk id="16" creationId="{7133E689-2D08-4ACA-E778-BC4DAAF7A2F5}"/>
          </ac:grpSpMkLst>
        </pc:grpChg>
        <pc:picChg chg="add mod ord">
          <ac:chgData name="Gloria Bonaguidi" userId="d2de1ba4-3100-4b71-8cb1-99cf7adbec0e" providerId="ADAL" clId="{FBAC4F61-C30F-41D0-9122-B75EB77D13A5}" dt="2024-05-28T13:34:07.838" v="2370" actId="164"/>
          <ac:picMkLst>
            <pc:docMk/>
            <pc:sldMk cId="4199871018" sldId="294"/>
            <ac:picMk id="7" creationId="{1A4D5DF6-8E47-521B-875D-6EF28D2ECEBD}"/>
          </ac:picMkLst>
        </pc:picChg>
      </pc:sldChg>
      <pc:sldChg chg="delSp modSp add mod delAnim modAnim">
        <pc:chgData name="Gloria Bonaguidi" userId="d2de1ba4-3100-4b71-8cb1-99cf7adbec0e" providerId="ADAL" clId="{FBAC4F61-C30F-41D0-9122-B75EB77D13A5}" dt="2024-05-28T14:00:50.955" v="2772" actId="20577"/>
        <pc:sldMkLst>
          <pc:docMk/>
          <pc:sldMk cId="3687618825" sldId="295"/>
        </pc:sldMkLst>
        <pc:spChg chg="del">
          <ac:chgData name="Gloria Bonaguidi" userId="d2de1ba4-3100-4b71-8cb1-99cf7adbec0e" providerId="ADAL" clId="{FBAC4F61-C30F-41D0-9122-B75EB77D13A5}" dt="2024-05-28T13:20:31.181" v="2175" actId="478"/>
          <ac:spMkLst>
            <pc:docMk/>
            <pc:sldMk cId="3687618825" sldId="295"/>
            <ac:spMk id="8" creationId="{01A93928-0F70-F31A-2A45-2B4D519397CF}"/>
          </ac:spMkLst>
        </pc:spChg>
        <pc:graphicFrameChg chg="modGraphic">
          <ac:chgData name="Gloria Bonaguidi" userId="d2de1ba4-3100-4b71-8cb1-99cf7adbec0e" providerId="ADAL" clId="{FBAC4F61-C30F-41D0-9122-B75EB77D13A5}" dt="2024-05-28T14:00:50.955" v="2772" actId="20577"/>
          <ac:graphicFrameMkLst>
            <pc:docMk/>
            <pc:sldMk cId="3687618825" sldId="295"/>
            <ac:graphicFrameMk id="11" creationId="{02F99F72-6AC0-BA6B-A8DD-8FD24AF29C9C}"/>
          </ac:graphicFrameMkLst>
        </pc:graphicFrameChg>
      </pc:sldChg>
      <pc:sldChg chg="addSp delSp modSp add mod delAnim modAnim">
        <pc:chgData name="Gloria Bonaguidi" userId="d2de1ba4-3100-4b71-8cb1-99cf7adbec0e" providerId="ADAL" clId="{FBAC4F61-C30F-41D0-9122-B75EB77D13A5}" dt="2024-05-28T14:00:56.355" v="2779" actId="20577"/>
        <pc:sldMkLst>
          <pc:docMk/>
          <pc:sldMk cId="3710383372" sldId="296"/>
        </pc:sldMkLst>
        <pc:spChg chg="del mod">
          <ac:chgData name="Gloria Bonaguidi" userId="d2de1ba4-3100-4b71-8cb1-99cf7adbec0e" providerId="ADAL" clId="{FBAC4F61-C30F-41D0-9122-B75EB77D13A5}" dt="2024-05-28T13:26:26.831" v="2240" actId="478"/>
          <ac:spMkLst>
            <pc:docMk/>
            <pc:sldMk cId="3710383372" sldId="296"/>
            <ac:spMk id="8" creationId="{01A93928-0F70-F31A-2A45-2B4D519397CF}"/>
          </ac:spMkLst>
        </pc:spChg>
        <pc:graphicFrameChg chg="add mod modGraphic">
          <ac:chgData name="Gloria Bonaguidi" userId="d2de1ba4-3100-4b71-8cb1-99cf7adbec0e" providerId="ADAL" clId="{FBAC4F61-C30F-41D0-9122-B75EB77D13A5}" dt="2024-05-28T14:00:56.355" v="2779" actId="20577"/>
          <ac:graphicFrameMkLst>
            <pc:docMk/>
            <pc:sldMk cId="3710383372" sldId="296"/>
            <ac:graphicFrameMk id="2" creationId="{E8E80C7D-86BD-1B25-E439-E2AAD5227424}"/>
          </ac:graphicFrameMkLst>
        </pc:graphicFrameChg>
      </pc:sldChg>
      <pc:sldChg chg="addSp delSp modSp add mod delAnim modAnim">
        <pc:chgData name="Gloria Bonaguidi" userId="d2de1ba4-3100-4b71-8cb1-99cf7adbec0e" providerId="ADAL" clId="{FBAC4F61-C30F-41D0-9122-B75EB77D13A5}" dt="2024-05-28T14:01:02.707" v="2786" actId="20577"/>
        <pc:sldMkLst>
          <pc:docMk/>
          <pc:sldMk cId="4175266806" sldId="297"/>
        </pc:sldMkLst>
        <pc:spChg chg="del mod">
          <ac:chgData name="Gloria Bonaguidi" userId="d2de1ba4-3100-4b71-8cb1-99cf7adbec0e" providerId="ADAL" clId="{FBAC4F61-C30F-41D0-9122-B75EB77D13A5}" dt="2024-05-28T13:29:24.478" v="2256" actId="478"/>
          <ac:spMkLst>
            <pc:docMk/>
            <pc:sldMk cId="4175266806" sldId="297"/>
            <ac:spMk id="8" creationId="{01A93928-0F70-F31A-2A45-2B4D519397CF}"/>
          </ac:spMkLst>
        </pc:spChg>
        <pc:graphicFrameChg chg="add mod modGraphic">
          <ac:chgData name="Gloria Bonaguidi" userId="d2de1ba4-3100-4b71-8cb1-99cf7adbec0e" providerId="ADAL" clId="{FBAC4F61-C30F-41D0-9122-B75EB77D13A5}" dt="2024-05-28T14:01:02.707" v="2786" actId="20577"/>
          <ac:graphicFrameMkLst>
            <pc:docMk/>
            <pc:sldMk cId="4175266806" sldId="297"/>
            <ac:graphicFrameMk id="2" creationId="{4B13CD85-D0B1-CBEB-D4C1-B37BE5BEE2E7}"/>
          </ac:graphicFrameMkLst>
        </pc:graphicFrameChg>
      </pc:sldChg>
      <pc:sldChg chg="addSp delSp modSp new">
        <pc:chgData name="Gloria Bonaguidi" userId="d2de1ba4-3100-4b71-8cb1-99cf7adbec0e" providerId="ADAL" clId="{FBAC4F61-C30F-41D0-9122-B75EB77D13A5}" dt="2024-05-30T15:06:27.705" v="2796" actId="21"/>
        <pc:sldMkLst>
          <pc:docMk/>
          <pc:sldMk cId="4109245350" sldId="298"/>
        </pc:sldMkLst>
        <pc:spChg chg="del">
          <ac:chgData name="Gloria Bonaguidi" userId="d2de1ba4-3100-4b71-8cb1-99cf7adbec0e" providerId="ADAL" clId="{FBAC4F61-C30F-41D0-9122-B75EB77D13A5}" dt="2024-05-30T15:05:55.711" v="2788" actId="478"/>
          <ac:spMkLst>
            <pc:docMk/>
            <pc:sldMk cId="4109245350" sldId="298"/>
            <ac:spMk id="3" creationId="{CD0AC414-8388-3A91-5652-CED855DE8793}"/>
          </ac:spMkLst>
        </pc:spChg>
        <pc:spChg chg="add del mod">
          <ac:chgData name="Gloria Bonaguidi" userId="d2de1ba4-3100-4b71-8cb1-99cf7adbec0e" providerId="ADAL" clId="{FBAC4F61-C30F-41D0-9122-B75EB77D13A5}" dt="2024-05-30T15:06:27.705" v="2796" actId="21"/>
          <ac:spMkLst>
            <pc:docMk/>
            <pc:sldMk cId="4109245350" sldId="298"/>
            <ac:spMk id="5" creationId="{54ED2856-4A6B-E11B-FA4B-E35E1863B90D}"/>
          </ac:spMkLst>
        </pc:spChg>
        <pc:spChg chg="add mod">
          <ac:chgData name="Gloria Bonaguidi" userId="d2de1ba4-3100-4b71-8cb1-99cf7adbec0e" providerId="ADAL" clId="{FBAC4F61-C30F-41D0-9122-B75EB77D13A5}" dt="2024-05-30T15:06:20.078" v="2793" actId="571"/>
          <ac:spMkLst>
            <pc:docMk/>
            <pc:sldMk cId="4109245350" sldId="298"/>
            <ac:spMk id="7" creationId="{F2657298-7E9A-8C21-8A03-3D95B6BFAADE}"/>
          </ac:spMkLst>
        </pc:spChg>
        <pc:picChg chg="add del mod">
          <ac:chgData name="Gloria Bonaguidi" userId="d2de1ba4-3100-4b71-8cb1-99cf7adbec0e" providerId="ADAL" clId="{FBAC4F61-C30F-41D0-9122-B75EB77D13A5}" dt="2024-05-30T15:06:27.705" v="2796" actId="21"/>
          <ac:picMkLst>
            <pc:docMk/>
            <pc:sldMk cId="4109245350" sldId="298"/>
            <ac:picMk id="4" creationId="{2EE67F82-0DD7-6DA5-A4A6-BAF922003864}"/>
          </ac:picMkLst>
        </pc:picChg>
        <pc:picChg chg="add mod">
          <ac:chgData name="Gloria Bonaguidi" userId="d2de1ba4-3100-4b71-8cb1-99cf7adbec0e" providerId="ADAL" clId="{FBAC4F61-C30F-41D0-9122-B75EB77D13A5}" dt="2024-05-30T15:06:20.078" v="2793" actId="571"/>
          <ac:picMkLst>
            <pc:docMk/>
            <pc:sldMk cId="4109245350" sldId="298"/>
            <ac:picMk id="6" creationId="{A225EBD9-C01D-DD3E-8BE0-E0FA1376D709}"/>
          </ac:picMkLst>
        </pc:picChg>
      </pc:sldChg>
      <pc:sldChg chg="addSp delSp modSp add del mod addAnim delAnim">
        <pc:chgData name="Gloria Bonaguidi" userId="d2de1ba4-3100-4b71-8cb1-99cf7adbec0e" providerId="ADAL" clId="{FBAC4F61-C30F-41D0-9122-B75EB77D13A5}" dt="2024-05-28T13:49:46.402" v="2632" actId="47"/>
        <pc:sldMkLst>
          <pc:docMk/>
          <pc:sldMk cId="1009808523" sldId="309"/>
        </pc:sldMkLst>
        <pc:spChg chg="mod">
          <ac:chgData name="Gloria Bonaguidi" userId="d2de1ba4-3100-4b71-8cb1-99cf7adbec0e" providerId="ADAL" clId="{FBAC4F61-C30F-41D0-9122-B75EB77D13A5}" dt="2024-05-28T13:43:27.756" v="2503" actId="20577"/>
          <ac:spMkLst>
            <pc:docMk/>
            <pc:sldMk cId="1009808523" sldId="309"/>
            <ac:spMk id="2" creationId="{79FC60FB-0AB0-31A5-3219-4A96B8D5B91D}"/>
          </ac:spMkLst>
        </pc:spChg>
        <pc:spChg chg="add del mod">
          <ac:chgData name="Gloria Bonaguidi" userId="d2de1ba4-3100-4b71-8cb1-99cf7adbec0e" providerId="ADAL" clId="{FBAC4F61-C30F-41D0-9122-B75EB77D13A5}" dt="2024-05-28T13:46:17.059" v="2549"/>
          <ac:spMkLst>
            <pc:docMk/>
            <pc:sldMk cId="1009808523" sldId="309"/>
            <ac:spMk id="4" creationId="{CB7B1558-BCA8-4C63-F19C-A53C42898713}"/>
          </ac:spMkLst>
        </pc:spChg>
        <pc:spChg chg="del">
          <ac:chgData name="Gloria Bonaguidi" userId="d2de1ba4-3100-4b71-8cb1-99cf7adbec0e" providerId="ADAL" clId="{FBAC4F61-C30F-41D0-9122-B75EB77D13A5}" dt="2024-05-28T13:43:51.339" v="2509" actId="478"/>
          <ac:spMkLst>
            <pc:docMk/>
            <pc:sldMk cId="1009808523" sldId="309"/>
            <ac:spMk id="5" creationId="{0902B011-8755-6D8D-B152-33FF1DE8D870}"/>
          </ac:spMkLst>
        </pc:spChg>
        <pc:spChg chg="del">
          <ac:chgData name="Gloria Bonaguidi" userId="d2de1ba4-3100-4b71-8cb1-99cf7adbec0e" providerId="ADAL" clId="{FBAC4F61-C30F-41D0-9122-B75EB77D13A5}" dt="2024-05-28T13:43:49.635" v="2508" actId="478"/>
          <ac:spMkLst>
            <pc:docMk/>
            <pc:sldMk cId="1009808523" sldId="309"/>
            <ac:spMk id="6" creationId="{21320184-3BEC-7B4F-BEBA-4D6C4C967304}"/>
          </ac:spMkLst>
        </pc:spChg>
        <pc:spChg chg="del">
          <ac:chgData name="Gloria Bonaguidi" userId="d2de1ba4-3100-4b71-8cb1-99cf7adbec0e" providerId="ADAL" clId="{FBAC4F61-C30F-41D0-9122-B75EB77D13A5}" dt="2024-05-28T13:43:49.635" v="2508" actId="478"/>
          <ac:spMkLst>
            <pc:docMk/>
            <pc:sldMk cId="1009808523" sldId="309"/>
            <ac:spMk id="12" creationId="{9E9804BB-AFCF-EDF7-7E06-95F1315B1D16}"/>
          </ac:spMkLst>
        </pc:spChg>
        <pc:spChg chg="del">
          <ac:chgData name="Gloria Bonaguidi" userId="d2de1ba4-3100-4b71-8cb1-99cf7adbec0e" providerId="ADAL" clId="{FBAC4F61-C30F-41D0-9122-B75EB77D13A5}" dt="2024-05-28T13:43:35.346" v="2504" actId="478"/>
          <ac:spMkLst>
            <pc:docMk/>
            <pc:sldMk cId="1009808523" sldId="309"/>
            <ac:spMk id="13" creationId="{13158D2E-BE3E-F9DF-1E1E-106B1C3CE839}"/>
          </ac:spMkLst>
        </pc:spChg>
        <pc:cxnChg chg="add del">
          <ac:chgData name="Gloria Bonaguidi" userId="d2de1ba4-3100-4b71-8cb1-99cf7adbec0e" providerId="ADAL" clId="{FBAC4F61-C30F-41D0-9122-B75EB77D13A5}" dt="2024-05-28T13:43:45.618" v="2507" actId="478"/>
          <ac:cxnSpMkLst>
            <pc:docMk/>
            <pc:sldMk cId="1009808523" sldId="309"/>
            <ac:cxnSpMk id="9" creationId="{B3F7BDF3-94CF-41C7-1125-9B8D58AB7C6A}"/>
          </ac:cxnSpMkLst>
        </pc:cxnChg>
      </pc:sldChg>
    </pc:docChg>
  </pc:docChgLst>
  <pc:docChgLst>
    <pc:chgData name="Gloria Bonaguidi" userId="d2de1ba4-3100-4b71-8cb1-99cf7adbec0e" providerId="ADAL" clId="{3879F7C9-43FA-41D2-A6B0-BB6485BD073B}"/>
    <pc:docChg chg="undo custSel addSld delSld modSld">
      <pc:chgData name="Gloria Bonaguidi" userId="d2de1ba4-3100-4b71-8cb1-99cf7adbec0e" providerId="ADAL" clId="{3879F7C9-43FA-41D2-A6B0-BB6485BD073B}" dt="2024-10-22T09:05:48.632" v="288" actId="1076"/>
      <pc:docMkLst>
        <pc:docMk/>
      </pc:docMkLst>
      <pc:sldChg chg="modSp mod">
        <pc:chgData name="Gloria Bonaguidi" userId="d2de1ba4-3100-4b71-8cb1-99cf7adbec0e" providerId="ADAL" clId="{3879F7C9-43FA-41D2-A6B0-BB6485BD073B}" dt="2024-10-22T09:05:48.632" v="288" actId="1076"/>
        <pc:sldMkLst>
          <pc:docMk/>
          <pc:sldMk cId="4262519035" sldId="283"/>
        </pc:sldMkLst>
        <pc:picChg chg="mod">
          <ac:chgData name="Gloria Bonaguidi" userId="d2de1ba4-3100-4b71-8cb1-99cf7adbec0e" providerId="ADAL" clId="{3879F7C9-43FA-41D2-A6B0-BB6485BD073B}" dt="2024-10-22T09:05:48.632" v="288" actId="1076"/>
          <ac:picMkLst>
            <pc:docMk/>
            <pc:sldMk cId="4262519035" sldId="283"/>
            <ac:picMk id="7" creationId="{6010DBDD-5672-1359-89B6-04F7EEC08D4D}"/>
          </ac:picMkLst>
        </pc:picChg>
      </pc:sldChg>
      <pc:sldChg chg="modSp mod modAnim">
        <pc:chgData name="Gloria Bonaguidi" userId="d2de1ba4-3100-4b71-8cb1-99cf7adbec0e" providerId="ADAL" clId="{3879F7C9-43FA-41D2-A6B0-BB6485BD073B}" dt="2024-10-22T08:48:13.355" v="278"/>
        <pc:sldMkLst>
          <pc:docMk/>
          <pc:sldMk cId="3297388933" sldId="286"/>
        </pc:sldMkLst>
        <pc:spChg chg="mod">
          <ac:chgData name="Gloria Bonaguidi" userId="d2de1ba4-3100-4b71-8cb1-99cf7adbec0e" providerId="ADAL" clId="{3879F7C9-43FA-41D2-A6B0-BB6485BD073B}" dt="2024-10-22T07:45:49.928" v="273" actId="1076"/>
          <ac:spMkLst>
            <pc:docMk/>
            <pc:sldMk cId="3297388933" sldId="286"/>
            <ac:spMk id="3" creationId="{40994320-1D28-75F4-37B3-D629B7F70F7C}"/>
          </ac:spMkLst>
        </pc:spChg>
        <pc:spChg chg="mod">
          <ac:chgData name="Gloria Bonaguidi" userId="d2de1ba4-3100-4b71-8cb1-99cf7adbec0e" providerId="ADAL" clId="{3879F7C9-43FA-41D2-A6B0-BB6485BD073B}" dt="2024-10-22T07:45:05.839" v="147" actId="20577"/>
          <ac:spMkLst>
            <pc:docMk/>
            <pc:sldMk cId="3297388933" sldId="286"/>
            <ac:spMk id="4" creationId="{88C23273-8E82-8EB1-F397-451528E797C9}"/>
          </ac:spMkLst>
        </pc:spChg>
        <pc:spChg chg="mod">
          <ac:chgData name="Gloria Bonaguidi" userId="d2de1ba4-3100-4b71-8cb1-99cf7adbec0e" providerId="ADAL" clId="{3879F7C9-43FA-41D2-A6B0-BB6485BD073B}" dt="2024-10-22T07:45:14.979" v="163" actId="20577"/>
          <ac:spMkLst>
            <pc:docMk/>
            <pc:sldMk cId="3297388933" sldId="286"/>
            <ac:spMk id="5" creationId="{C845A53B-ADDA-E815-3224-E73EACD4B8DA}"/>
          </ac:spMkLst>
        </pc:spChg>
        <pc:spChg chg="mod">
          <ac:chgData name="Gloria Bonaguidi" userId="d2de1ba4-3100-4b71-8cb1-99cf7adbec0e" providerId="ADAL" clId="{3879F7C9-43FA-41D2-A6B0-BB6485BD073B}" dt="2024-10-22T07:45:24.743" v="194" actId="20577"/>
          <ac:spMkLst>
            <pc:docMk/>
            <pc:sldMk cId="3297388933" sldId="286"/>
            <ac:spMk id="6" creationId="{C040963D-8E46-39A6-4784-79261E43BE1B}"/>
          </ac:spMkLst>
        </pc:spChg>
        <pc:spChg chg="mod">
          <ac:chgData name="Gloria Bonaguidi" userId="d2de1ba4-3100-4b71-8cb1-99cf7adbec0e" providerId="ADAL" clId="{3879F7C9-43FA-41D2-A6B0-BB6485BD073B}" dt="2024-10-22T07:44:49.561" v="124" actId="21"/>
          <ac:spMkLst>
            <pc:docMk/>
            <pc:sldMk cId="3297388933" sldId="286"/>
            <ac:spMk id="13" creationId="{535663AF-757E-9F4C-8137-9A61C2A6E4AA}"/>
          </ac:spMkLst>
        </pc:spChg>
        <pc:spChg chg="mod">
          <ac:chgData name="Gloria Bonaguidi" userId="d2de1ba4-3100-4b71-8cb1-99cf7adbec0e" providerId="ADAL" clId="{3879F7C9-43FA-41D2-A6B0-BB6485BD073B}" dt="2024-10-22T07:44:44.473" v="123" actId="20577"/>
          <ac:spMkLst>
            <pc:docMk/>
            <pc:sldMk cId="3297388933" sldId="286"/>
            <ac:spMk id="14" creationId="{545717A4-C13C-213D-DDE1-0C8DDB6379FA}"/>
          </ac:spMkLst>
        </pc:spChg>
        <pc:spChg chg="mod">
          <ac:chgData name="Gloria Bonaguidi" userId="d2de1ba4-3100-4b71-8cb1-99cf7adbec0e" providerId="ADAL" clId="{3879F7C9-43FA-41D2-A6B0-BB6485BD073B}" dt="2024-10-22T07:44:57.724" v="126" actId="20577"/>
          <ac:spMkLst>
            <pc:docMk/>
            <pc:sldMk cId="3297388933" sldId="286"/>
            <ac:spMk id="15" creationId="{B4527239-E3E0-AEA2-9AFA-B761E79E27F9}"/>
          </ac:spMkLst>
        </pc:spChg>
        <pc:spChg chg="mod">
          <ac:chgData name="Gloria Bonaguidi" userId="d2de1ba4-3100-4b71-8cb1-99cf7adbec0e" providerId="ADAL" clId="{3879F7C9-43FA-41D2-A6B0-BB6485BD073B}" dt="2024-10-22T07:45:36.512" v="195" actId="1076"/>
          <ac:spMkLst>
            <pc:docMk/>
            <pc:sldMk cId="3297388933" sldId="286"/>
            <ac:spMk id="18" creationId="{C5B5F6A5-772C-3D19-6351-FBBDF232FD3C}"/>
          </ac:spMkLst>
        </pc:spChg>
        <pc:spChg chg="mod">
          <ac:chgData name="Gloria Bonaguidi" userId="d2de1ba4-3100-4b71-8cb1-99cf7adbec0e" providerId="ADAL" clId="{3879F7C9-43FA-41D2-A6B0-BB6485BD073B}" dt="2024-10-22T07:45:36.512" v="195" actId="1076"/>
          <ac:spMkLst>
            <pc:docMk/>
            <pc:sldMk cId="3297388933" sldId="286"/>
            <ac:spMk id="19" creationId="{979C790B-EE9C-FA6C-694D-EB989D2CB3F3}"/>
          </ac:spMkLst>
        </pc:spChg>
        <pc:spChg chg="mod">
          <ac:chgData name="Gloria Bonaguidi" userId="d2de1ba4-3100-4b71-8cb1-99cf7adbec0e" providerId="ADAL" clId="{3879F7C9-43FA-41D2-A6B0-BB6485BD073B}" dt="2024-10-22T07:46:02.840" v="274" actId="1076"/>
          <ac:spMkLst>
            <pc:docMk/>
            <pc:sldMk cId="3297388933" sldId="286"/>
            <ac:spMk id="20" creationId="{88FF1AC4-03E9-7593-AE59-C409D6093F54}"/>
          </ac:spMkLst>
        </pc:spChg>
        <pc:spChg chg="mod">
          <ac:chgData name="Gloria Bonaguidi" userId="d2de1ba4-3100-4b71-8cb1-99cf7adbec0e" providerId="ADAL" clId="{3879F7C9-43FA-41D2-A6B0-BB6485BD073B}" dt="2024-10-22T07:46:02.840" v="274" actId="1076"/>
          <ac:spMkLst>
            <pc:docMk/>
            <pc:sldMk cId="3297388933" sldId="286"/>
            <ac:spMk id="21" creationId="{FF48B2EC-B952-38C2-629F-8B3B3B317A08}"/>
          </ac:spMkLst>
        </pc:spChg>
      </pc:sldChg>
      <pc:sldChg chg="modSp mod modAnim">
        <pc:chgData name="Gloria Bonaguidi" userId="d2de1ba4-3100-4b71-8cb1-99cf7adbec0e" providerId="ADAL" clId="{3879F7C9-43FA-41D2-A6B0-BB6485BD073B}" dt="2024-10-22T08:49:09.449" v="285" actId="1076"/>
        <pc:sldMkLst>
          <pc:docMk/>
          <pc:sldMk cId="4199871018" sldId="294"/>
        </pc:sldMkLst>
        <pc:spChg chg="mod">
          <ac:chgData name="Gloria Bonaguidi" userId="d2de1ba4-3100-4b71-8cb1-99cf7adbec0e" providerId="ADAL" clId="{3879F7C9-43FA-41D2-A6B0-BB6485BD073B}" dt="2024-10-12T09:24:11.930" v="32" actId="6549"/>
          <ac:spMkLst>
            <pc:docMk/>
            <pc:sldMk cId="4199871018" sldId="294"/>
            <ac:spMk id="5" creationId="{C845A53B-ADDA-E815-3224-E73EACD4B8DA}"/>
          </ac:spMkLst>
        </pc:spChg>
        <pc:spChg chg="mod">
          <ac:chgData name="Gloria Bonaguidi" userId="d2de1ba4-3100-4b71-8cb1-99cf7adbec0e" providerId="ADAL" clId="{3879F7C9-43FA-41D2-A6B0-BB6485BD073B}" dt="2024-10-22T08:48:33.054" v="280"/>
          <ac:spMkLst>
            <pc:docMk/>
            <pc:sldMk cId="4199871018" sldId="294"/>
            <ac:spMk id="31" creationId="{E29616D2-8608-07EB-1427-FF6B9F406B08}"/>
          </ac:spMkLst>
        </pc:spChg>
        <pc:spChg chg="mod">
          <ac:chgData name="Gloria Bonaguidi" userId="d2de1ba4-3100-4b71-8cb1-99cf7adbec0e" providerId="ADAL" clId="{3879F7C9-43FA-41D2-A6B0-BB6485BD073B}" dt="2024-10-22T08:48:33.054" v="280"/>
          <ac:spMkLst>
            <pc:docMk/>
            <pc:sldMk cId="4199871018" sldId="294"/>
            <ac:spMk id="32" creationId="{CAA359D8-D4AB-8139-DE83-878316D8EBAE}"/>
          </ac:spMkLst>
        </pc:spChg>
        <pc:grpChg chg="mod">
          <ac:chgData name="Gloria Bonaguidi" userId="d2de1ba4-3100-4b71-8cb1-99cf7adbec0e" providerId="ADAL" clId="{3879F7C9-43FA-41D2-A6B0-BB6485BD073B}" dt="2024-10-22T08:49:09.449" v="285" actId="1076"/>
          <ac:grpSpMkLst>
            <pc:docMk/>
            <pc:sldMk cId="4199871018" sldId="294"/>
            <ac:grpSpMk id="33" creationId="{907DBD62-72DC-B70F-41E3-59AEBEC2A4DD}"/>
          </ac:grpSpMkLst>
        </pc:grpChg>
      </pc:sldChg>
      <pc:sldChg chg="addSp modSp mod">
        <pc:chgData name="Gloria Bonaguidi" userId="d2de1ba4-3100-4b71-8cb1-99cf7adbec0e" providerId="ADAL" clId="{3879F7C9-43FA-41D2-A6B0-BB6485BD073B}" dt="2024-10-22T07:39:01.623" v="109" actId="20577"/>
        <pc:sldMkLst>
          <pc:docMk/>
          <pc:sldMk cId="3986445513" sldId="295"/>
        </pc:sldMkLst>
        <pc:spChg chg="mod">
          <ac:chgData name="Gloria Bonaguidi" userId="d2de1ba4-3100-4b71-8cb1-99cf7adbec0e" providerId="ADAL" clId="{3879F7C9-43FA-41D2-A6B0-BB6485BD073B}" dt="2024-10-22T07:38:29.956" v="37" actId="1076"/>
          <ac:spMkLst>
            <pc:docMk/>
            <pc:sldMk cId="3986445513" sldId="295"/>
            <ac:spMk id="2" creationId="{5A6FA703-4140-33E6-930C-EF35C8F03223}"/>
          </ac:spMkLst>
        </pc:spChg>
        <pc:spChg chg="add mod">
          <ac:chgData name="Gloria Bonaguidi" userId="d2de1ba4-3100-4b71-8cb1-99cf7adbec0e" providerId="ADAL" clId="{3879F7C9-43FA-41D2-A6B0-BB6485BD073B}" dt="2024-10-22T07:39:01.623" v="109" actId="20577"/>
          <ac:spMkLst>
            <pc:docMk/>
            <pc:sldMk cId="3986445513" sldId="295"/>
            <ac:spMk id="3" creationId="{43730134-E82D-81C7-B26A-2FF699FBD1A4}"/>
          </ac:spMkLst>
        </pc:spChg>
      </pc:sldChg>
      <pc:sldChg chg="modSp add del mod">
        <pc:chgData name="Gloria Bonaguidi" userId="d2de1ba4-3100-4b71-8cb1-99cf7adbec0e" providerId="ADAL" clId="{3879F7C9-43FA-41D2-A6B0-BB6485BD073B}" dt="2024-10-22T07:44:18.946" v="117" actId="47"/>
        <pc:sldMkLst>
          <pc:docMk/>
          <pc:sldMk cId="679506060" sldId="296"/>
        </pc:sldMkLst>
        <pc:spChg chg="mod">
          <ac:chgData name="Gloria Bonaguidi" userId="d2de1ba4-3100-4b71-8cb1-99cf7adbec0e" providerId="ADAL" clId="{3879F7C9-43FA-41D2-A6B0-BB6485BD073B}" dt="2024-10-22T07:43:59.242" v="116" actId="1076"/>
          <ac:spMkLst>
            <pc:docMk/>
            <pc:sldMk cId="679506060" sldId="296"/>
            <ac:spMk id="3" creationId="{093ED59A-0F4F-800B-999D-7E108EA8EE97}"/>
          </ac:spMkLst>
        </pc:spChg>
        <pc:spChg chg="mod">
          <ac:chgData name="Gloria Bonaguidi" userId="d2de1ba4-3100-4b71-8cb1-99cf7adbec0e" providerId="ADAL" clId="{3879F7C9-43FA-41D2-A6B0-BB6485BD073B}" dt="2024-10-22T07:43:59.242" v="116" actId="1076"/>
          <ac:spMkLst>
            <pc:docMk/>
            <pc:sldMk cId="679506060" sldId="296"/>
            <ac:spMk id="4" creationId="{B5651C3C-63E6-CA47-CB8A-873A4221257E}"/>
          </ac:spMkLst>
        </pc:spChg>
        <pc:spChg chg="mod">
          <ac:chgData name="Gloria Bonaguidi" userId="d2de1ba4-3100-4b71-8cb1-99cf7adbec0e" providerId="ADAL" clId="{3879F7C9-43FA-41D2-A6B0-BB6485BD073B}" dt="2024-10-22T07:43:47.171" v="115" actId="1076"/>
          <ac:spMkLst>
            <pc:docMk/>
            <pc:sldMk cId="679506060" sldId="296"/>
            <ac:spMk id="5" creationId="{E60D3AE8-7F17-22DA-8ECC-541A8BC45B07}"/>
          </ac:spMkLst>
        </pc:spChg>
        <pc:spChg chg="mod">
          <ac:chgData name="Gloria Bonaguidi" userId="d2de1ba4-3100-4b71-8cb1-99cf7adbec0e" providerId="ADAL" clId="{3879F7C9-43FA-41D2-A6B0-BB6485BD073B}" dt="2024-10-22T07:43:33.416" v="114" actId="1076"/>
          <ac:spMkLst>
            <pc:docMk/>
            <pc:sldMk cId="679506060" sldId="296"/>
            <ac:spMk id="6" creationId="{E7627CE1-2E16-BD48-7F57-DFB681EF2D5E}"/>
          </ac:spMkLst>
        </pc:spChg>
        <pc:spChg chg="mod">
          <ac:chgData name="Gloria Bonaguidi" userId="d2de1ba4-3100-4b71-8cb1-99cf7adbec0e" providerId="ADAL" clId="{3879F7C9-43FA-41D2-A6B0-BB6485BD073B}" dt="2024-10-22T07:43:47.171" v="115" actId="1076"/>
          <ac:spMkLst>
            <pc:docMk/>
            <pc:sldMk cId="679506060" sldId="296"/>
            <ac:spMk id="11" creationId="{2ACBCA73-B7E2-C10F-6B09-B6AED03000BF}"/>
          </ac:spMkLst>
        </pc:spChg>
        <pc:spChg chg="mod">
          <ac:chgData name="Gloria Bonaguidi" userId="d2de1ba4-3100-4b71-8cb1-99cf7adbec0e" providerId="ADAL" clId="{3879F7C9-43FA-41D2-A6B0-BB6485BD073B}" dt="2024-10-22T07:43:59.242" v="116" actId="1076"/>
          <ac:spMkLst>
            <pc:docMk/>
            <pc:sldMk cId="679506060" sldId="296"/>
            <ac:spMk id="13" creationId="{1F39ECBF-64E4-02AC-859B-9BC6656ADA8D}"/>
          </ac:spMkLst>
        </pc:spChg>
        <pc:spChg chg="mod">
          <ac:chgData name="Gloria Bonaguidi" userId="d2de1ba4-3100-4b71-8cb1-99cf7adbec0e" providerId="ADAL" clId="{3879F7C9-43FA-41D2-A6B0-BB6485BD073B}" dt="2024-10-22T07:43:47.171" v="115" actId="1076"/>
          <ac:spMkLst>
            <pc:docMk/>
            <pc:sldMk cId="679506060" sldId="296"/>
            <ac:spMk id="14" creationId="{9B8F01FC-E49A-143C-5F91-411613828BCE}"/>
          </ac:spMkLst>
        </pc:spChg>
        <pc:spChg chg="mod">
          <ac:chgData name="Gloria Bonaguidi" userId="d2de1ba4-3100-4b71-8cb1-99cf7adbec0e" providerId="ADAL" clId="{3879F7C9-43FA-41D2-A6B0-BB6485BD073B}" dt="2024-10-22T07:43:33.416" v="114" actId="1076"/>
          <ac:spMkLst>
            <pc:docMk/>
            <pc:sldMk cId="679506060" sldId="296"/>
            <ac:spMk id="15" creationId="{955A6484-1D26-0BCA-E944-41707977803E}"/>
          </ac:spMkLst>
        </pc:spChg>
        <pc:spChg chg="mod">
          <ac:chgData name="Gloria Bonaguidi" userId="d2de1ba4-3100-4b71-8cb1-99cf7adbec0e" providerId="ADAL" clId="{3879F7C9-43FA-41D2-A6B0-BB6485BD073B}" dt="2024-10-22T07:43:47.171" v="115" actId="1076"/>
          <ac:spMkLst>
            <pc:docMk/>
            <pc:sldMk cId="679506060" sldId="296"/>
            <ac:spMk id="16" creationId="{30780C32-5E38-4ED6-B2FD-8EFD5C95C0B6}"/>
          </ac:spMkLst>
        </pc:spChg>
        <pc:spChg chg="mod">
          <ac:chgData name="Gloria Bonaguidi" userId="d2de1ba4-3100-4b71-8cb1-99cf7adbec0e" providerId="ADAL" clId="{3879F7C9-43FA-41D2-A6B0-BB6485BD073B}" dt="2024-10-22T07:43:33.416" v="114" actId="1076"/>
          <ac:spMkLst>
            <pc:docMk/>
            <pc:sldMk cId="679506060" sldId="296"/>
            <ac:spMk id="18" creationId="{5F32A37D-46FB-CA76-FE57-8D2525A61F81}"/>
          </ac:spMkLst>
        </pc:spChg>
        <pc:spChg chg="mod">
          <ac:chgData name="Gloria Bonaguidi" userId="d2de1ba4-3100-4b71-8cb1-99cf7adbec0e" providerId="ADAL" clId="{3879F7C9-43FA-41D2-A6B0-BB6485BD073B}" dt="2024-10-22T07:43:33.416" v="114" actId="1076"/>
          <ac:spMkLst>
            <pc:docMk/>
            <pc:sldMk cId="679506060" sldId="296"/>
            <ac:spMk id="19" creationId="{51A1413D-672F-40E2-35FA-3A4C82C78967}"/>
          </ac:spMkLst>
        </pc:spChg>
        <pc:spChg chg="mod">
          <ac:chgData name="Gloria Bonaguidi" userId="d2de1ba4-3100-4b71-8cb1-99cf7adbec0e" providerId="ADAL" clId="{3879F7C9-43FA-41D2-A6B0-BB6485BD073B}" dt="2024-10-22T07:43:59.242" v="116" actId="1076"/>
          <ac:spMkLst>
            <pc:docMk/>
            <pc:sldMk cId="679506060" sldId="296"/>
            <ac:spMk id="20" creationId="{FF187C92-38D6-4A43-06D2-DD77A60B656E}"/>
          </ac:spMkLst>
        </pc:spChg>
        <pc:spChg chg="mod">
          <ac:chgData name="Gloria Bonaguidi" userId="d2de1ba4-3100-4b71-8cb1-99cf7adbec0e" providerId="ADAL" clId="{3879F7C9-43FA-41D2-A6B0-BB6485BD073B}" dt="2024-10-22T07:43:59.242" v="116" actId="1076"/>
          <ac:spMkLst>
            <pc:docMk/>
            <pc:sldMk cId="679506060" sldId="296"/>
            <ac:spMk id="21" creationId="{4A8A9941-EC92-5CE1-CA98-B8E864272DF4}"/>
          </ac:spMkLst>
        </pc:spChg>
      </pc:sldChg>
    </pc:docChg>
  </pc:docChgLst>
  <pc:docChgLst>
    <pc:chgData name="Gloria Bonaguidi" userId="d2de1ba4-3100-4b71-8cb1-99cf7adbec0e" providerId="ADAL" clId="{FC946701-8D1C-44AC-86EB-817FD5090F40}"/>
    <pc:docChg chg="undo custSel delSld modSld">
      <pc:chgData name="Gloria Bonaguidi" userId="d2de1ba4-3100-4b71-8cb1-99cf7adbec0e" providerId="ADAL" clId="{FC946701-8D1C-44AC-86EB-817FD5090F40}" dt="2024-06-27T12:55:09.291" v="280" actId="20577"/>
      <pc:docMkLst>
        <pc:docMk/>
      </pc:docMkLst>
      <pc:sldChg chg="addSp modSp mod">
        <pc:chgData name="Gloria Bonaguidi" userId="d2de1ba4-3100-4b71-8cb1-99cf7adbec0e" providerId="ADAL" clId="{FC946701-8D1C-44AC-86EB-817FD5090F40}" dt="2024-06-26T13:09:40.047" v="272" actId="1076"/>
        <pc:sldMkLst>
          <pc:docMk/>
          <pc:sldMk cId="4262519035" sldId="283"/>
        </pc:sldMkLst>
        <pc:spChg chg="add mod">
          <ac:chgData name="Gloria Bonaguidi" userId="d2de1ba4-3100-4b71-8cb1-99cf7adbec0e" providerId="ADAL" clId="{FC946701-8D1C-44AC-86EB-817FD5090F40}" dt="2024-06-26T13:09:40.047" v="272" actId="1076"/>
          <ac:spMkLst>
            <pc:docMk/>
            <pc:sldMk cId="4262519035" sldId="283"/>
            <ac:spMk id="3" creationId="{4F81BBD6-0792-DAD8-C6C2-85F57CFEA41C}"/>
          </ac:spMkLst>
        </pc:spChg>
        <pc:picChg chg="mod">
          <ac:chgData name="Gloria Bonaguidi" userId="d2de1ba4-3100-4b71-8cb1-99cf7adbec0e" providerId="ADAL" clId="{FC946701-8D1C-44AC-86EB-817FD5090F40}" dt="2024-06-26T13:09:33.632" v="271" actId="1076"/>
          <ac:picMkLst>
            <pc:docMk/>
            <pc:sldMk cId="4262519035" sldId="283"/>
            <ac:picMk id="7" creationId="{6010DBDD-5672-1359-89B6-04F7EEC08D4D}"/>
          </ac:picMkLst>
        </pc:picChg>
      </pc:sldChg>
      <pc:sldChg chg="modSp">
        <pc:chgData name="Gloria Bonaguidi" userId="d2de1ba4-3100-4b71-8cb1-99cf7adbec0e" providerId="ADAL" clId="{FC946701-8D1C-44AC-86EB-817FD5090F40}" dt="2024-06-27T08:31:18.292" v="278" actId="12"/>
        <pc:sldMkLst>
          <pc:docMk/>
          <pc:sldMk cId="3636832424" sldId="292"/>
        </pc:sldMkLst>
        <pc:spChg chg="mod">
          <ac:chgData name="Gloria Bonaguidi" userId="d2de1ba4-3100-4b71-8cb1-99cf7adbec0e" providerId="ADAL" clId="{FC946701-8D1C-44AC-86EB-817FD5090F40}" dt="2024-06-27T08:31:18.292" v="278" actId="12"/>
          <ac:spMkLst>
            <pc:docMk/>
            <pc:sldMk cId="3636832424" sldId="292"/>
            <ac:spMk id="37" creationId="{D7B4A53A-1B7F-3795-3D34-B55CAE56B993}"/>
          </ac:spMkLst>
        </pc:spChg>
      </pc:sldChg>
      <pc:sldChg chg="modSp mod">
        <pc:chgData name="Gloria Bonaguidi" userId="d2de1ba4-3100-4b71-8cb1-99cf7adbec0e" providerId="ADAL" clId="{FC946701-8D1C-44AC-86EB-817FD5090F40}" dt="2024-06-27T12:55:09.291" v="280" actId="20577"/>
        <pc:sldMkLst>
          <pc:docMk/>
          <pc:sldMk cId="3687618825" sldId="295"/>
        </pc:sldMkLst>
        <pc:graphicFrameChg chg="modGraphic">
          <ac:chgData name="Gloria Bonaguidi" userId="d2de1ba4-3100-4b71-8cb1-99cf7adbec0e" providerId="ADAL" clId="{FC946701-8D1C-44AC-86EB-817FD5090F40}" dt="2024-06-27T12:55:09.291" v="280" actId="20577"/>
          <ac:graphicFrameMkLst>
            <pc:docMk/>
            <pc:sldMk cId="3687618825" sldId="295"/>
            <ac:graphicFrameMk id="11" creationId="{02F99F72-6AC0-BA6B-A8DD-8FD24AF29C9C}"/>
          </ac:graphicFrameMkLst>
        </pc:graphicFrameChg>
      </pc:sldChg>
      <pc:sldChg chg="modSp mod">
        <pc:chgData name="Gloria Bonaguidi" userId="d2de1ba4-3100-4b71-8cb1-99cf7adbec0e" providerId="ADAL" clId="{FC946701-8D1C-44AC-86EB-817FD5090F40}" dt="2024-06-19T12:12:34.410" v="243" actId="20577"/>
        <pc:sldMkLst>
          <pc:docMk/>
          <pc:sldMk cId="3710383372" sldId="296"/>
        </pc:sldMkLst>
        <pc:graphicFrameChg chg="mod modGraphic">
          <ac:chgData name="Gloria Bonaguidi" userId="d2de1ba4-3100-4b71-8cb1-99cf7adbec0e" providerId="ADAL" clId="{FC946701-8D1C-44AC-86EB-817FD5090F40}" dt="2024-06-19T12:12:34.410" v="243" actId="20577"/>
          <ac:graphicFrameMkLst>
            <pc:docMk/>
            <pc:sldMk cId="3710383372" sldId="296"/>
            <ac:graphicFrameMk id="2" creationId="{E8E80C7D-86BD-1B25-E439-E2AAD5227424}"/>
          </ac:graphicFrameMkLst>
        </pc:graphicFrameChg>
      </pc:sldChg>
      <pc:sldChg chg="modSp mod addAnim delAnim">
        <pc:chgData name="Gloria Bonaguidi" userId="d2de1ba4-3100-4b71-8cb1-99cf7adbec0e" providerId="ADAL" clId="{FC946701-8D1C-44AC-86EB-817FD5090F40}" dt="2024-06-19T12:12:53.427" v="264" actId="20577"/>
        <pc:sldMkLst>
          <pc:docMk/>
          <pc:sldMk cId="4175266806" sldId="297"/>
        </pc:sldMkLst>
        <pc:graphicFrameChg chg="mod modGraphic">
          <ac:chgData name="Gloria Bonaguidi" userId="d2de1ba4-3100-4b71-8cb1-99cf7adbec0e" providerId="ADAL" clId="{FC946701-8D1C-44AC-86EB-817FD5090F40}" dt="2024-06-19T12:12:53.427" v="264" actId="20577"/>
          <ac:graphicFrameMkLst>
            <pc:docMk/>
            <pc:sldMk cId="4175266806" sldId="297"/>
            <ac:graphicFrameMk id="2" creationId="{4B13CD85-D0B1-CBEB-D4C1-B37BE5BEE2E7}"/>
          </ac:graphicFrameMkLst>
        </pc:graphicFrameChg>
      </pc:sldChg>
      <pc:sldChg chg="del">
        <pc:chgData name="Gloria Bonaguidi" userId="d2de1ba4-3100-4b71-8cb1-99cf7adbec0e" providerId="ADAL" clId="{FC946701-8D1C-44AC-86EB-817FD5090F40}" dt="2024-06-19T12:13:16.705" v="265" actId="47"/>
        <pc:sldMkLst>
          <pc:docMk/>
          <pc:sldMk cId="4109245350" sldId="298"/>
        </pc:sldMkLst>
      </pc:sldChg>
    </pc:docChg>
  </pc:docChgLst>
  <pc:docChgLst>
    <pc:chgData name="Gloria Bonaguidi" userId="d2de1ba4-3100-4b71-8cb1-99cf7adbec0e" providerId="ADAL" clId="{82ED074E-6CDB-42E3-B106-E42B27D1179B}"/>
    <pc:docChg chg="undo redo custSel addSld delSld modSld sldOrd">
      <pc:chgData name="Gloria Bonaguidi" userId="d2de1ba4-3100-4b71-8cb1-99cf7adbec0e" providerId="ADAL" clId="{82ED074E-6CDB-42E3-B106-E42B27D1179B}" dt="2024-09-10T14:00:02" v="801"/>
      <pc:docMkLst>
        <pc:docMk/>
      </pc:docMkLst>
      <pc:sldChg chg="addSp delSp modSp mod addAnim delAnim modAnim">
        <pc:chgData name="Gloria Bonaguidi" userId="d2de1ba4-3100-4b71-8cb1-99cf7adbec0e" providerId="ADAL" clId="{82ED074E-6CDB-42E3-B106-E42B27D1179B}" dt="2024-09-10T13:28:05.593" v="481" actId="1076"/>
        <pc:sldMkLst>
          <pc:docMk/>
          <pc:sldMk cId="3297388933" sldId="286"/>
        </pc:sldMkLst>
        <pc:spChg chg="add mod">
          <ac:chgData name="Gloria Bonaguidi" userId="d2de1ba4-3100-4b71-8cb1-99cf7adbec0e" providerId="ADAL" clId="{82ED074E-6CDB-42E3-B106-E42B27D1179B}" dt="2024-09-10T13:17:00.532" v="170" actId="207"/>
          <ac:spMkLst>
            <pc:docMk/>
            <pc:sldMk cId="3297388933" sldId="286"/>
            <ac:spMk id="3" creationId="{40994320-1D28-75F4-37B3-D629B7F70F7C}"/>
          </ac:spMkLst>
        </pc:spChg>
        <pc:spChg chg="mod">
          <ac:chgData name="Gloria Bonaguidi" userId="d2de1ba4-3100-4b71-8cb1-99cf7adbec0e" providerId="ADAL" clId="{82ED074E-6CDB-42E3-B106-E42B27D1179B}" dt="2024-09-10T13:14:06.686" v="117" actId="1076"/>
          <ac:spMkLst>
            <pc:docMk/>
            <pc:sldMk cId="3297388933" sldId="286"/>
            <ac:spMk id="4" creationId="{88C23273-8E82-8EB1-F397-451528E797C9}"/>
          </ac:spMkLst>
        </pc:spChg>
        <pc:spChg chg="mod">
          <ac:chgData name="Gloria Bonaguidi" userId="d2de1ba4-3100-4b71-8cb1-99cf7adbec0e" providerId="ADAL" clId="{82ED074E-6CDB-42E3-B106-E42B27D1179B}" dt="2024-09-10T13:14:06.686" v="117" actId="1076"/>
          <ac:spMkLst>
            <pc:docMk/>
            <pc:sldMk cId="3297388933" sldId="286"/>
            <ac:spMk id="5" creationId="{C845A53B-ADDA-E815-3224-E73EACD4B8DA}"/>
          </ac:spMkLst>
        </pc:spChg>
        <pc:spChg chg="mod">
          <ac:chgData name="Gloria Bonaguidi" userId="d2de1ba4-3100-4b71-8cb1-99cf7adbec0e" providerId="ADAL" clId="{82ED074E-6CDB-42E3-B106-E42B27D1179B}" dt="2024-09-10T13:14:06.686" v="117" actId="1076"/>
          <ac:spMkLst>
            <pc:docMk/>
            <pc:sldMk cId="3297388933" sldId="286"/>
            <ac:spMk id="6" creationId="{C040963D-8E46-39A6-4784-79261E43BE1B}"/>
          </ac:spMkLst>
        </pc:spChg>
        <pc:spChg chg="add del mod">
          <ac:chgData name="Gloria Bonaguidi" userId="d2de1ba4-3100-4b71-8cb1-99cf7adbec0e" providerId="ADAL" clId="{82ED074E-6CDB-42E3-B106-E42B27D1179B}" dt="2024-09-10T13:13:47.182" v="115" actId="478"/>
          <ac:spMkLst>
            <pc:docMk/>
            <pc:sldMk cId="3297388933" sldId="286"/>
            <ac:spMk id="7" creationId="{602A2FC1-4664-4279-5CA4-38D1764E31B4}"/>
          </ac:spMkLst>
        </pc:spChg>
        <pc:spChg chg="add del mod">
          <ac:chgData name="Gloria Bonaguidi" userId="d2de1ba4-3100-4b71-8cb1-99cf7adbec0e" providerId="ADAL" clId="{82ED074E-6CDB-42E3-B106-E42B27D1179B}" dt="2024-09-10T13:13:45.678" v="114" actId="478"/>
          <ac:spMkLst>
            <pc:docMk/>
            <pc:sldMk cId="3297388933" sldId="286"/>
            <ac:spMk id="8" creationId="{D8000179-E421-3EC0-B5D1-5E2724B1A946}"/>
          </ac:spMkLst>
        </pc:spChg>
        <pc:spChg chg="add del mod">
          <ac:chgData name="Gloria Bonaguidi" userId="d2de1ba4-3100-4b71-8cb1-99cf7adbec0e" providerId="ADAL" clId="{82ED074E-6CDB-42E3-B106-E42B27D1179B}" dt="2024-09-10T13:27:55.227" v="480" actId="478"/>
          <ac:spMkLst>
            <pc:docMk/>
            <pc:sldMk cId="3297388933" sldId="286"/>
            <ac:spMk id="9" creationId="{D1D5A90A-6ACC-5ABA-F450-1DBBB3A0A3FC}"/>
          </ac:spMkLst>
        </pc:spChg>
        <pc:spChg chg="add del mod">
          <ac:chgData name="Gloria Bonaguidi" userId="d2de1ba4-3100-4b71-8cb1-99cf7adbec0e" providerId="ADAL" clId="{82ED074E-6CDB-42E3-B106-E42B27D1179B}" dt="2024-09-10T13:15:05.583" v="153" actId="478"/>
          <ac:spMkLst>
            <pc:docMk/>
            <pc:sldMk cId="3297388933" sldId="286"/>
            <ac:spMk id="10" creationId="{9F68B049-D4A7-BBA4-E5F1-E687370EEE65}"/>
          </ac:spMkLst>
        </pc:spChg>
        <pc:spChg chg="add mod">
          <ac:chgData name="Gloria Bonaguidi" userId="d2de1ba4-3100-4b71-8cb1-99cf7adbec0e" providerId="ADAL" clId="{82ED074E-6CDB-42E3-B106-E42B27D1179B}" dt="2024-09-10T13:28:05.593" v="481" actId="1076"/>
          <ac:spMkLst>
            <pc:docMk/>
            <pc:sldMk cId="3297388933" sldId="286"/>
            <ac:spMk id="11" creationId="{DFE4F2D1-D912-8F60-C5CD-99E9D667F525}"/>
          </ac:spMkLst>
        </pc:spChg>
        <pc:spChg chg="add del mod">
          <ac:chgData name="Gloria Bonaguidi" userId="d2de1ba4-3100-4b71-8cb1-99cf7adbec0e" providerId="ADAL" clId="{82ED074E-6CDB-42E3-B106-E42B27D1179B}" dt="2024-09-10T13:14:43.366" v="132" actId="478"/>
          <ac:spMkLst>
            <pc:docMk/>
            <pc:sldMk cId="3297388933" sldId="286"/>
            <ac:spMk id="12" creationId="{CC35AB8F-419E-F99B-0BA0-5A7A2C5ACFC9}"/>
          </ac:spMkLst>
        </pc:spChg>
        <pc:spChg chg="mod">
          <ac:chgData name="Gloria Bonaguidi" userId="d2de1ba4-3100-4b71-8cb1-99cf7adbec0e" providerId="ADAL" clId="{82ED074E-6CDB-42E3-B106-E42B27D1179B}" dt="2024-09-10T13:14:06.686" v="117" actId="1076"/>
          <ac:spMkLst>
            <pc:docMk/>
            <pc:sldMk cId="3297388933" sldId="286"/>
            <ac:spMk id="13" creationId="{535663AF-757E-9F4C-8137-9A61C2A6E4AA}"/>
          </ac:spMkLst>
        </pc:spChg>
        <pc:spChg chg="mod">
          <ac:chgData name="Gloria Bonaguidi" userId="d2de1ba4-3100-4b71-8cb1-99cf7adbec0e" providerId="ADAL" clId="{82ED074E-6CDB-42E3-B106-E42B27D1179B}" dt="2024-09-10T13:14:06.686" v="117" actId="1076"/>
          <ac:spMkLst>
            <pc:docMk/>
            <pc:sldMk cId="3297388933" sldId="286"/>
            <ac:spMk id="14" creationId="{545717A4-C13C-213D-DDE1-0C8DDB6379FA}"/>
          </ac:spMkLst>
        </pc:spChg>
        <pc:spChg chg="mod">
          <ac:chgData name="Gloria Bonaguidi" userId="d2de1ba4-3100-4b71-8cb1-99cf7adbec0e" providerId="ADAL" clId="{82ED074E-6CDB-42E3-B106-E42B27D1179B}" dt="2024-09-10T13:14:06.686" v="117" actId="1076"/>
          <ac:spMkLst>
            <pc:docMk/>
            <pc:sldMk cId="3297388933" sldId="286"/>
            <ac:spMk id="15" creationId="{B4527239-E3E0-AEA2-9AFA-B761E79E27F9}"/>
          </ac:spMkLst>
        </pc:spChg>
        <pc:spChg chg="add mod">
          <ac:chgData name="Gloria Bonaguidi" userId="d2de1ba4-3100-4b71-8cb1-99cf7adbec0e" providerId="ADAL" clId="{82ED074E-6CDB-42E3-B106-E42B27D1179B}" dt="2024-09-10T13:28:05.593" v="481" actId="1076"/>
          <ac:spMkLst>
            <pc:docMk/>
            <pc:sldMk cId="3297388933" sldId="286"/>
            <ac:spMk id="16" creationId="{197842E1-8A4A-244E-D4F0-3AA298D4059E}"/>
          </ac:spMkLst>
        </pc:spChg>
        <pc:spChg chg="add del mod">
          <ac:chgData name="Gloria Bonaguidi" userId="d2de1ba4-3100-4b71-8cb1-99cf7adbec0e" providerId="ADAL" clId="{82ED074E-6CDB-42E3-B106-E42B27D1179B}" dt="2024-09-10T13:27:55.227" v="480" actId="478"/>
          <ac:spMkLst>
            <pc:docMk/>
            <pc:sldMk cId="3297388933" sldId="286"/>
            <ac:spMk id="17" creationId="{F396ACA8-7424-0661-3D22-5698854F1563}"/>
          </ac:spMkLst>
        </pc:spChg>
        <pc:spChg chg="add mod">
          <ac:chgData name="Gloria Bonaguidi" userId="d2de1ba4-3100-4b71-8cb1-99cf7adbec0e" providerId="ADAL" clId="{82ED074E-6CDB-42E3-B106-E42B27D1179B}" dt="2024-09-10T13:28:05.593" v="481" actId="1076"/>
          <ac:spMkLst>
            <pc:docMk/>
            <pc:sldMk cId="3297388933" sldId="286"/>
            <ac:spMk id="18" creationId="{C5B5F6A5-772C-3D19-6351-FBBDF232FD3C}"/>
          </ac:spMkLst>
        </pc:spChg>
        <pc:spChg chg="add mod">
          <ac:chgData name="Gloria Bonaguidi" userId="d2de1ba4-3100-4b71-8cb1-99cf7adbec0e" providerId="ADAL" clId="{82ED074E-6CDB-42E3-B106-E42B27D1179B}" dt="2024-09-10T13:28:05.593" v="481" actId="1076"/>
          <ac:spMkLst>
            <pc:docMk/>
            <pc:sldMk cId="3297388933" sldId="286"/>
            <ac:spMk id="19" creationId="{979C790B-EE9C-FA6C-694D-EB989D2CB3F3}"/>
          </ac:spMkLst>
        </pc:spChg>
        <pc:spChg chg="add mod">
          <ac:chgData name="Gloria Bonaguidi" userId="d2de1ba4-3100-4b71-8cb1-99cf7adbec0e" providerId="ADAL" clId="{82ED074E-6CDB-42E3-B106-E42B27D1179B}" dt="2024-09-10T13:27:52.214" v="479" actId="1076"/>
          <ac:spMkLst>
            <pc:docMk/>
            <pc:sldMk cId="3297388933" sldId="286"/>
            <ac:spMk id="20" creationId="{88FF1AC4-03E9-7593-AE59-C409D6093F54}"/>
          </ac:spMkLst>
        </pc:spChg>
        <pc:spChg chg="add mod">
          <ac:chgData name="Gloria Bonaguidi" userId="d2de1ba4-3100-4b71-8cb1-99cf7adbec0e" providerId="ADAL" clId="{82ED074E-6CDB-42E3-B106-E42B27D1179B}" dt="2024-09-10T13:27:52.214" v="479" actId="1076"/>
          <ac:spMkLst>
            <pc:docMk/>
            <pc:sldMk cId="3297388933" sldId="286"/>
            <ac:spMk id="21" creationId="{FF48B2EC-B952-38C2-629F-8B3B3B317A08}"/>
          </ac:spMkLst>
        </pc:spChg>
      </pc:sldChg>
      <pc:sldChg chg="addSp modSp mod ord">
        <pc:chgData name="Gloria Bonaguidi" userId="d2de1ba4-3100-4b71-8cb1-99cf7adbec0e" providerId="ADAL" clId="{82ED074E-6CDB-42E3-B106-E42B27D1179B}" dt="2024-09-10T13:38:59.429" v="733" actId="14100"/>
        <pc:sldMkLst>
          <pc:docMk/>
          <pc:sldMk cId="339801815" sldId="293"/>
        </pc:sldMkLst>
        <pc:spChg chg="mod">
          <ac:chgData name="Gloria Bonaguidi" userId="d2de1ba4-3100-4b71-8cb1-99cf7adbec0e" providerId="ADAL" clId="{82ED074E-6CDB-42E3-B106-E42B27D1179B}" dt="2024-09-10T13:34:07.531" v="716" actId="20577"/>
          <ac:spMkLst>
            <pc:docMk/>
            <pc:sldMk cId="339801815" sldId="293"/>
            <ac:spMk id="2" creationId="{5A6FA703-4140-33E6-930C-EF35C8F03223}"/>
          </ac:spMkLst>
        </pc:spChg>
        <pc:spChg chg="add mod">
          <ac:chgData name="Gloria Bonaguidi" userId="d2de1ba4-3100-4b71-8cb1-99cf7adbec0e" providerId="ADAL" clId="{82ED074E-6CDB-42E3-B106-E42B27D1179B}" dt="2024-09-10T13:33:27.957" v="660"/>
          <ac:spMkLst>
            <pc:docMk/>
            <pc:sldMk cId="339801815" sldId="293"/>
            <ac:spMk id="3" creationId="{9B980686-40C1-512A-FAEC-8223BDB4F7B0}"/>
          </ac:spMkLst>
        </pc:spChg>
        <pc:spChg chg="mod">
          <ac:chgData name="Gloria Bonaguidi" userId="d2de1ba4-3100-4b71-8cb1-99cf7adbec0e" providerId="ADAL" clId="{82ED074E-6CDB-42E3-B106-E42B27D1179B}" dt="2024-09-10T13:33:32.699" v="671" actId="14100"/>
          <ac:spMkLst>
            <pc:docMk/>
            <pc:sldMk cId="339801815" sldId="293"/>
            <ac:spMk id="4" creationId="{88C23273-8E82-8EB1-F397-451528E797C9}"/>
          </ac:spMkLst>
        </pc:spChg>
        <pc:spChg chg="mod">
          <ac:chgData name="Gloria Bonaguidi" userId="d2de1ba4-3100-4b71-8cb1-99cf7adbec0e" providerId="ADAL" clId="{82ED074E-6CDB-42E3-B106-E42B27D1179B}" dt="2024-09-10T13:33:32.699" v="671" actId="14100"/>
          <ac:spMkLst>
            <pc:docMk/>
            <pc:sldMk cId="339801815" sldId="293"/>
            <ac:spMk id="5" creationId="{C845A53B-ADDA-E815-3224-E73EACD4B8DA}"/>
          </ac:spMkLst>
        </pc:spChg>
        <pc:spChg chg="mod">
          <ac:chgData name="Gloria Bonaguidi" userId="d2de1ba4-3100-4b71-8cb1-99cf7adbec0e" providerId="ADAL" clId="{82ED074E-6CDB-42E3-B106-E42B27D1179B}" dt="2024-09-10T13:33:32.699" v="671" actId="14100"/>
          <ac:spMkLst>
            <pc:docMk/>
            <pc:sldMk cId="339801815" sldId="293"/>
            <ac:spMk id="6" creationId="{C040963D-8E46-39A6-4784-79261E43BE1B}"/>
          </ac:spMkLst>
        </pc:spChg>
        <pc:picChg chg="mod">
          <ac:chgData name="Gloria Bonaguidi" userId="d2de1ba4-3100-4b71-8cb1-99cf7adbec0e" providerId="ADAL" clId="{82ED074E-6CDB-42E3-B106-E42B27D1179B}" dt="2024-09-10T13:38:59.429" v="733" actId="14100"/>
          <ac:picMkLst>
            <pc:docMk/>
            <pc:sldMk cId="339801815" sldId="293"/>
            <ac:picMk id="7" creationId="{051C83C0-5E56-378E-8C30-85374DB594CC}"/>
          </ac:picMkLst>
        </pc:picChg>
      </pc:sldChg>
      <pc:sldChg chg="addSp delSp modSp mod addAnim delAnim modAnim">
        <pc:chgData name="Gloria Bonaguidi" userId="d2de1ba4-3100-4b71-8cb1-99cf7adbec0e" providerId="ADAL" clId="{82ED074E-6CDB-42E3-B106-E42B27D1179B}" dt="2024-09-10T14:00:02" v="801"/>
        <pc:sldMkLst>
          <pc:docMk/>
          <pc:sldMk cId="4199871018" sldId="294"/>
        </pc:sldMkLst>
        <pc:spChg chg="add 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3" creationId="{0F2725B2-6E2E-D0C7-F136-1F31C86C2927}"/>
          </ac:spMkLst>
        </pc:spChg>
        <pc:spChg chg="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4" creationId="{88C23273-8E82-8EB1-F397-451528E797C9}"/>
          </ac:spMkLst>
        </pc:spChg>
        <pc:spChg chg="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5" creationId="{C845A53B-ADDA-E815-3224-E73EACD4B8DA}"/>
          </ac:spMkLst>
        </pc:spChg>
        <pc:spChg chg="add 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6" creationId="{F6429DF2-4BDE-F62F-CF76-8183973A1932}"/>
          </ac:spMkLst>
        </pc:spChg>
        <pc:spChg chg="add mod">
          <ac:chgData name="Gloria Bonaguidi" userId="d2de1ba4-3100-4b71-8cb1-99cf7adbec0e" providerId="ADAL" clId="{82ED074E-6CDB-42E3-B106-E42B27D1179B}" dt="2024-09-10T13:41:50.232" v="773" actId="1076"/>
          <ac:spMkLst>
            <pc:docMk/>
            <pc:sldMk cId="4199871018" sldId="294"/>
            <ac:spMk id="7" creationId="{96B63A08-1613-0429-3637-C3FCDA295562}"/>
          </ac:spMkLst>
        </pc:spChg>
        <pc:spChg chg="add mod">
          <ac:chgData name="Gloria Bonaguidi" userId="d2de1ba4-3100-4b71-8cb1-99cf7adbec0e" providerId="ADAL" clId="{82ED074E-6CDB-42E3-B106-E42B27D1179B}" dt="2024-09-10T13:58:26.070" v="775" actId="20577"/>
          <ac:spMkLst>
            <pc:docMk/>
            <pc:sldMk cId="4199871018" sldId="294"/>
            <ac:spMk id="8" creationId="{BB3196EE-7FED-CFFF-F515-A32D1529A59D}"/>
          </ac:spMkLst>
        </pc:spChg>
        <pc:spChg chg="add mod">
          <ac:chgData name="Gloria Bonaguidi" userId="d2de1ba4-3100-4b71-8cb1-99cf7adbec0e" providerId="ADAL" clId="{82ED074E-6CDB-42E3-B106-E42B27D1179B}" dt="2024-09-10T13:58:28.086" v="776" actId="20577"/>
          <ac:spMkLst>
            <pc:docMk/>
            <pc:sldMk cId="4199871018" sldId="294"/>
            <ac:spMk id="9" creationId="{54EC7401-29EF-743B-F8BB-AD1E53D46C69}"/>
          </ac:spMkLst>
        </pc:spChg>
        <pc:spChg chg="add 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10" creationId="{66F2FCE2-A37F-F9C6-AFAA-A31063E534D1}"/>
          </ac:spMkLst>
        </pc:spChg>
        <pc:spChg chg="del mod topLvl">
          <ac:chgData name="Gloria Bonaguidi" userId="d2de1ba4-3100-4b71-8cb1-99cf7adbec0e" providerId="ADAL" clId="{82ED074E-6CDB-42E3-B106-E42B27D1179B}" dt="2024-09-10T13:59:00.249" v="780" actId="21"/>
          <ac:spMkLst>
            <pc:docMk/>
            <pc:sldMk cId="4199871018" sldId="294"/>
            <ac:spMk id="11" creationId="{CAA359D8-D4AB-8139-DE83-878316D8EBAE}"/>
          </ac:spMkLst>
        </pc:spChg>
        <pc:spChg chg="del topLvl">
          <ac:chgData name="Gloria Bonaguidi" userId="d2de1ba4-3100-4b71-8cb1-99cf7adbec0e" providerId="ADAL" clId="{82ED074E-6CDB-42E3-B106-E42B27D1179B}" dt="2024-09-10T13:30:10.169" v="509" actId="478"/>
          <ac:spMkLst>
            <pc:docMk/>
            <pc:sldMk cId="4199871018" sldId="294"/>
            <ac:spMk id="12" creationId="{9EABE3CB-F140-34C4-0323-77FE143BA2BD}"/>
          </ac:spMkLst>
        </pc:spChg>
        <pc:spChg chg="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13" creationId="{535663AF-757E-9F4C-8137-9A61C2A6E4AA}"/>
          </ac:spMkLst>
        </pc:spChg>
        <pc:spChg chg="mod">
          <ac:chgData name="Gloria Bonaguidi" userId="d2de1ba4-3100-4b71-8cb1-99cf7adbec0e" providerId="ADAL" clId="{82ED074E-6CDB-42E3-B106-E42B27D1179B}" dt="2024-09-10T13:28:52.686" v="495" actId="20577"/>
          <ac:spMkLst>
            <pc:docMk/>
            <pc:sldMk cId="4199871018" sldId="294"/>
            <ac:spMk id="14" creationId="{545717A4-C13C-213D-DDE1-0C8DDB6379FA}"/>
          </ac:spMkLst>
        </pc:spChg>
        <pc:spChg chg="add 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15" creationId="{EBAE511A-4FC4-23A0-0847-E7395AB5FA4E}"/>
          </ac:spMkLst>
        </pc:spChg>
        <pc:spChg chg="add 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17" creationId="{9D155605-FCA4-38E1-932E-B035D5BC85A4}"/>
          </ac:spMkLst>
        </pc:spChg>
        <pc:spChg chg="add mod">
          <ac:chgData name="Gloria Bonaguidi" userId="d2de1ba4-3100-4b71-8cb1-99cf7adbec0e" providerId="ADAL" clId="{82ED074E-6CDB-42E3-B106-E42B27D1179B}" dt="2024-09-10T13:26:39.467" v="454" actId="1036"/>
          <ac:spMkLst>
            <pc:docMk/>
            <pc:sldMk cId="4199871018" sldId="294"/>
            <ac:spMk id="18" creationId="{BEEB741D-BB61-4DFC-750B-64D7057D7770}"/>
          </ac:spMkLst>
        </pc:spChg>
        <pc:spChg chg="add del mod">
          <ac:chgData name="Gloria Bonaguidi" userId="d2de1ba4-3100-4b71-8cb1-99cf7adbec0e" providerId="ADAL" clId="{82ED074E-6CDB-42E3-B106-E42B27D1179B}" dt="2024-09-10T13:28:14.105" v="482" actId="478"/>
          <ac:spMkLst>
            <pc:docMk/>
            <pc:sldMk cId="4199871018" sldId="294"/>
            <ac:spMk id="19" creationId="{794418B8-D63C-8D48-BCA5-5E54CB4E1CB4}"/>
          </ac:spMkLst>
        </pc:spChg>
        <pc:spChg chg="add mod">
          <ac:chgData name="Gloria Bonaguidi" userId="d2de1ba4-3100-4b71-8cb1-99cf7adbec0e" providerId="ADAL" clId="{82ED074E-6CDB-42E3-B106-E42B27D1179B}" dt="2024-09-10T13:28:24.405" v="491" actId="1076"/>
          <ac:spMkLst>
            <pc:docMk/>
            <pc:sldMk cId="4199871018" sldId="294"/>
            <ac:spMk id="20" creationId="{CD0EAA20-B561-D893-B7E7-28A1C99183CC}"/>
          </ac:spMkLst>
        </pc:spChg>
        <pc:spChg chg="add mod">
          <ac:chgData name="Gloria Bonaguidi" userId="d2de1ba4-3100-4b71-8cb1-99cf7adbec0e" providerId="ADAL" clId="{82ED074E-6CDB-42E3-B106-E42B27D1179B}" dt="2024-09-10T13:28:24.405" v="491" actId="1076"/>
          <ac:spMkLst>
            <pc:docMk/>
            <pc:sldMk cId="4199871018" sldId="294"/>
            <ac:spMk id="21" creationId="{F989515A-D6D9-D2DA-623C-20F041F1081B}"/>
          </ac:spMkLst>
        </pc:spChg>
        <pc:spChg chg="add mod">
          <ac:chgData name="Gloria Bonaguidi" userId="d2de1ba4-3100-4b71-8cb1-99cf7adbec0e" providerId="ADAL" clId="{82ED074E-6CDB-42E3-B106-E42B27D1179B}" dt="2024-09-10T13:29:14.149" v="500" actId="20577"/>
          <ac:spMkLst>
            <pc:docMk/>
            <pc:sldMk cId="4199871018" sldId="294"/>
            <ac:spMk id="22" creationId="{139AE870-A4F7-FEC5-0C9E-89AD98CC0C43}"/>
          </ac:spMkLst>
        </pc:spChg>
        <pc:spChg chg="add mod">
          <ac:chgData name="Gloria Bonaguidi" userId="d2de1ba4-3100-4b71-8cb1-99cf7adbec0e" providerId="ADAL" clId="{82ED074E-6CDB-42E3-B106-E42B27D1179B}" dt="2024-09-10T13:28:44.070" v="493" actId="1076"/>
          <ac:spMkLst>
            <pc:docMk/>
            <pc:sldMk cId="4199871018" sldId="294"/>
            <ac:spMk id="23" creationId="{31F14784-92F8-95B1-FFC3-5AD7CF8627AD}"/>
          </ac:spMkLst>
        </pc:spChg>
        <pc:spChg chg="add mod">
          <ac:chgData name="Gloria Bonaguidi" userId="d2de1ba4-3100-4b71-8cb1-99cf7adbec0e" providerId="ADAL" clId="{82ED074E-6CDB-42E3-B106-E42B27D1179B}" dt="2024-09-10T13:28:44.070" v="493" actId="1076"/>
          <ac:spMkLst>
            <pc:docMk/>
            <pc:sldMk cId="4199871018" sldId="294"/>
            <ac:spMk id="24" creationId="{4DFE1435-D583-AAF9-75F3-CAB825786A57}"/>
          </ac:spMkLst>
        </pc:spChg>
        <pc:spChg chg="add del mod">
          <ac:chgData name="Gloria Bonaguidi" userId="d2de1ba4-3100-4b71-8cb1-99cf7adbec0e" providerId="ADAL" clId="{82ED074E-6CDB-42E3-B106-E42B27D1179B}" dt="2024-09-10T13:29:32.871" v="503" actId="478"/>
          <ac:spMkLst>
            <pc:docMk/>
            <pc:sldMk cId="4199871018" sldId="294"/>
            <ac:spMk id="25" creationId="{2ACEC68E-EB88-77B3-FE28-61CC37CF9209}"/>
          </ac:spMkLst>
        </pc:spChg>
        <pc:spChg chg="add del mod">
          <ac:chgData name="Gloria Bonaguidi" userId="d2de1ba4-3100-4b71-8cb1-99cf7adbec0e" providerId="ADAL" clId="{82ED074E-6CDB-42E3-B106-E42B27D1179B}" dt="2024-09-10T13:29:32.871" v="503" actId="478"/>
          <ac:spMkLst>
            <pc:docMk/>
            <pc:sldMk cId="4199871018" sldId="294"/>
            <ac:spMk id="26" creationId="{7E4F2939-F51E-051E-3EE9-C60FC64C49D8}"/>
          </ac:spMkLst>
        </pc:spChg>
        <pc:spChg chg="add del mod">
          <ac:chgData name="Gloria Bonaguidi" userId="d2de1ba4-3100-4b71-8cb1-99cf7adbec0e" providerId="ADAL" clId="{82ED074E-6CDB-42E3-B106-E42B27D1179B}" dt="2024-09-10T13:29:32.871" v="503" actId="478"/>
          <ac:spMkLst>
            <pc:docMk/>
            <pc:sldMk cId="4199871018" sldId="294"/>
            <ac:spMk id="27" creationId="{4CD8D3E3-8874-6438-C8DD-4CF2B7D470F7}"/>
          </ac:spMkLst>
        </pc:spChg>
        <pc:spChg chg="add mod">
          <ac:chgData name="Gloria Bonaguidi" userId="d2de1ba4-3100-4b71-8cb1-99cf7adbec0e" providerId="ADAL" clId="{82ED074E-6CDB-42E3-B106-E42B27D1179B}" dt="2024-09-10T13:29:46.728" v="505" actId="1076"/>
          <ac:spMkLst>
            <pc:docMk/>
            <pc:sldMk cId="4199871018" sldId="294"/>
            <ac:spMk id="28" creationId="{C9F28237-295A-F462-2DD5-9DB9CF24DCAA}"/>
          </ac:spMkLst>
        </pc:spChg>
        <pc:spChg chg="add mod">
          <ac:chgData name="Gloria Bonaguidi" userId="d2de1ba4-3100-4b71-8cb1-99cf7adbec0e" providerId="ADAL" clId="{82ED074E-6CDB-42E3-B106-E42B27D1179B}" dt="2024-09-10T13:29:46.728" v="505" actId="1076"/>
          <ac:spMkLst>
            <pc:docMk/>
            <pc:sldMk cId="4199871018" sldId="294"/>
            <ac:spMk id="29" creationId="{2831F813-F4E2-5B58-DC49-2F458A42DAC9}"/>
          </ac:spMkLst>
        </pc:spChg>
        <pc:spChg chg="add del mod">
          <ac:chgData name="Gloria Bonaguidi" userId="d2de1ba4-3100-4b71-8cb1-99cf7adbec0e" providerId="ADAL" clId="{82ED074E-6CDB-42E3-B106-E42B27D1179B}" dt="2024-09-10T13:41:40.384" v="770" actId="478"/>
          <ac:spMkLst>
            <pc:docMk/>
            <pc:sldMk cId="4199871018" sldId="294"/>
            <ac:spMk id="30" creationId="{63B50811-DB14-6E9A-31EB-AC01C80DB258}"/>
          </ac:spMkLst>
        </pc:spChg>
        <pc:spChg chg="add mod">
          <ac:chgData name="Gloria Bonaguidi" userId="d2de1ba4-3100-4b71-8cb1-99cf7adbec0e" providerId="ADAL" clId="{82ED074E-6CDB-42E3-B106-E42B27D1179B}" dt="2024-09-10T13:59:48.076" v="797" actId="164"/>
          <ac:spMkLst>
            <pc:docMk/>
            <pc:sldMk cId="4199871018" sldId="294"/>
            <ac:spMk id="31" creationId="{E29616D2-8608-07EB-1427-FF6B9F406B08}"/>
          </ac:spMkLst>
        </pc:spChg>
        <pc:spChg chg="add del mod">
          <ac:chgData name="Gloria Bonaguidi" userId="d2de1ba4-3100-4b71-8cb1-99cf7adbec0e" providerId="ADAL" clId="{82ED074E-6CDB-42E3-B106-E42B27D1179B}" dt="2024-09-10T13:59:48.076" v="797" actId="164"/>
          <ac:spMkLst>
            <pc:docMk/>
            <pc:sldMk cId="4199871018" sldId="294"/>
            <ac:spMk id="32" creationId="{CAA359D8-D4AB-8139-DE83-878316D8EBAE}"/>
          </ac:spMkLst>
        </pc:spChg>
        <pc:grpChg chg="del mod">
          <ac:chgData name="Gloria Bonaguidi" userId="d2de1ba4-3100-4b71-8cb1-99cf7adbec0e" providerId="ADAL" clId="{82ED074E-6CDB-42E3-B106-E42B27D1179B}" dt="2024-09-10T13:30:10.169" v="509" actId="478"/>
          <ac:grpSpMkLst>
            <pc:docMk/>
            <pc:sldMk cId="4199871018" sldId="294"/>
            <ac:grpSpMk id="16" creationId="{7133E689-2D08-4ACA-E778-BC4DAAF7A2F5}"/>
          </ac:grpSpMkLst>
        </pc:grpChg>
        <pc:grpChg chg="add mod">
          <ac:chgData name="Gloria Bonaguidi" userId="d2de1ba4-3100-4b71-8cb1-99cf7adbec0e" providerId="ADAL" clId="{82ED074E-6CDB-42E3-B106-E42B27D1179B}" dt="2024-09-10T13:59:48.076" v="797" actId="164"/>
          <ac:grpSpMkLst>
            <pc:docMk/>
            <pc:sldMk cId="4199871018" sldId="294"/>
            <ac:grpSpMk id="33" creationId="{907DBD62-72DC-B70F-41E3-59AEBEC2A4DD}"/>
          </ac:grpSpMkLst>
        </pc:grpChg>
      </pc:sldChg>
      <pc:sldChg chg="del">
        <pc:chgData name="Gloria Bonaguidi" userId="d2de1ba4-3100-4b71-8cb1-99cf7adbec0e" providerId="ADAL" clId="{82ED074E-6CDB-42E3-B106-E42B27D1179B}" dt="2024-09-10T13:34:45.299" v="717" actId="47"/>
        <pc:sldMkLst>
          <pc:docMk/>
          <pc:sldMk cId="3687618825" sldId="295"/>
        </pc:sldMkLst>
      </pc:sldChg>
      <pc:sldChg chg="addSp delSp modSp add mod setBg delAnim">
        <pc:chgData name="Gloria Bonaguidi" userId="d2de1ba4-3100-4b71-8cb1-99cf7adbec0e" providerId="ADAL" clId="{82ED074E-6CDB-42E3-B106-E42B27D1179B}" dt="2024-09-10T13:40:35.472" v="765" actId="14429"/>
        <pc:sldMkLst>
          <pc:docMk/>
          <pc:sldMk cId="3986445513" sldId="295"/>
        </pc:sldMkLst>
        <pc:spChg chg="mod">
          <ac:chgData name="Gloria Bonaguidi" userId="d2de1ba4-3100-4b71-8cb1-99cf7adbec0e" providerId="ADAL" clId="{82ED074E-6CDB-42E3-B106-E42B27D1179B}" dt="2024-09-10T13:40:32.169" v="762" actId="1076"/>
          <ac:spMkLst>
            <pc:docMk/>
            <pc:sldMk cId="3986445513" sldId="295"/>
            <ac:spMk id="2" creationId="{5A6FA703-4140-33E6-930C-EF35C8F03223}"/>
          </ac:spMkLst>
        </pc:spChg>
        <pc:spChg chg="del">
          <ac:chgData name="Gloria Bonaguidi" userId="d2de1ba4-3100-4b71-8cb1-99cf7adbec0e" providerId="ADAL" clId="{82ED074E-6CDB-42E3-B106-E42B27D1179B}" dt="2024-09-10T13:35:42.771" v="719" actId="478"/>
          <ac:spMkLst>
            <pc:docMk/>
            <pc:sldMk cId="3986445513" sldId="295"/>
            <ac:spMk id="4" creationId="{88C23273-8E82-8EB1-F397-451528E797C9}"/>
          </ac:spMkLst>
        </pc:spChg>
        <pc:spChg chg="del">
          <ac:chgData name="Gloria Bonaguidi" userId="d2de1ba4-3100-4b71-8cb1-99cf7adbec0e" providerId="ADAL" clId="{82ED074E-6CDB-42E3-B106-E42B27D1179B}" dt="2024-09-10T13:35:42.771" v="719" actId="478"/>
          <ac:spMkLst>
            <pc:docMk/>
            <pc:sldMk cId="3986445513" sldId="295"/>
            <ac:spMk id="5" creationId="{C845A53B-ADDA-E815-3224-E73EACD4B8DA}"/>
          </ac:spMkLst>
        </pc:spChg>
        <pc:spChg chg="del">
          <ac:chgData name="Gloria Bonaguidi" userId="d2de1ba4-3100-4b71-8cb1-99cf7adbec0e" providerId="ADAL" clId="{82ED074E-6CDB-42E3-B106-E42B27D1179B}" dt="2024-09-10T13:35:42.771" v="719" actId="478"/>
          <ac:spMkLst>
            <pc:docMk/>
            <pc:sldMk cId="3986445513" sldId="295"/>
            <ac:spMk id="6" creationId="{C040963D-8E46-39A6-4784-79261E43BE1B}"/>
          </ac:spMkLst>
        </pc:spChg>
        <pc:spChg chg="add del">
          <ac:chgData name="Gloria Bonaguidi" userId="d2de1ba4-3100-4b71-8cb1-99cf7adbec0e" providerId="ADAL" clId="{82ED074E-6CDB-42E3-B106-E42B27D1179B}" dt="2024-09-10T13:39:01.160" v="735" actId="26606"/>
          <ac:spMkLst>
            <pc:docMk/>
            <pc:sldMk cId="3986445513" sldId="295"/>
            <ac:spMk id="12" creationId="{9B7AD9F6-8CE7-4299-8FC6-328F4DCD3FF9}"/>
          </ac:spMkLst>
        </pc:spChg>
        <pc:spChg chg="add del">
          <ac:chgData name="Gloria Bonaguidi" userId="d2de1ba4-3100-4b71-8cb1-99cf7adbec0e" providerId="ADAL" clId="{82ED074E-6CDB-42E3-B106-E42B27D1179B}" dt="2024-09-10T13:39:01.160" v="735" actId="26606"/>
          <ac:spMkLst>
            <pc:docMk/>
            <pc:sldMk cId="3986445513" sldId="295"/>
            <ac:spMk id="14" creationId="{F49775AF-8896-43EE-92C6-83497D6DC56F}"/>
          </ac:spMkLst>
        </pc:spChg>
        <pc:spChg chg="add del">
          <ac:chgData name="Gloria Bonaguidi" userId="d2de1ba4-3100-4b71-8cb1-99cf7adbec0e" providerId="ADAL" clId="{82ED074E-6CDB-42E3-B106-E42B27D1179B}" dt="2024-09-10T13:39:00.170" v="734" actId="26606"/>
          <ac:spMkLst>
            <pc:docMk/>
            <pc:sldMk cId="3986445513" sldId="295"/>
            <ac:spMk id="19" creationId="{06DA9DF9-31F7-4056-B42E-878CC92417B8}"/>
          </ac:spMkLst>
        </pc:spChg>
        <pc:picChg chg="mod modVis">
          <ac:chgData name="Gloria Bonaguidi" userId="d2de1ba4-3100-4b71-8cb1-99cf7adbec0e" providerId="ADAL" clId="{82ED074E-6CDB-42E3-B106-E42B27D1179B}" dt="2024-09-10T13:40:35.472" v="765" actId="14429"/>
          <ac:picMkLst>
            <pc:docMk/>
            <pc:sldMk cId="3986445513" sldId="295"/>
            <ac:picMk id="7" creationId="{051C83C0-5E56-378E-8C30-85374DB594CC}"/>
          </ac:picMkLst>
        </pc:picChg>
      </pc:sldChg>
      <pc:sldChg chg="del">
        <pc:chgData name="Gloria Bonaguidi" userId="d2de1ba4-3100-4b71-8cb1-99cf7adbec0e" providerId="ADAL" clId="{82ED074E-6CDB-42E3-B106-E42B27D1179B}" dt="2024-09-10T13:34:45.299" v="717" actId="47"/>
        <pc:sldMkLst>
          <pc:docMk/>
          <pc:sldMk cId="3710383372" sldId="296"/>
        </pc:sldMkLst>
      </pc:sldChg>
      <pc:sldChg chg="del">
        <pc:chgData name="Gloria Bonaguidi" userId="d2de1ba4-3100-4b71-8cb1-99cf7adbec0e" providerId="ADAL" clId="{82ED074E-6CDB-42E3-B106-E42B27D1179B}" dt="2024-09-10T13:34:45.299" v="717" actId="47"/>
        <pc:sldMkLst>
          <pc:docMk/>
          <pc:sldMk cId="4175266806" sldId="297"/>
        </pc:sldMkLst>
      </pc:sldChg>
    </pc:docChg>
  </pc:docChgLst>
  <pc:docChgLst>
    <pc:chgData name="Gloria Bonaguidi" userId="d2de1ba4-3100-4b71-8cb1-99cf7adbec0e" providerId="ADAL" clId="{6968B721-DEEB-4AB1-8987-B7B37E0D1746}"/>
    <pc:docChg chg="modSld">
      <pc:chgData name="Gloria Bonaguidi" userId="d2de1ba4-3100-4b71-8cb1-99cf7adbec0e" providerId="ADAL" clId="{6968B721-DEEB-4AB1-8987-B7B37E0D1746}" dt="2024-09-10T11:46:06.775" v="36" actId="20577"/>
      <pc:docMkLst>
        <pc:docMk/>
      </pc:docMkLst>
      <pc:sldChg chg="modSp">
        <pc:chgData name="Gloria Bonaguidi" userId="d2de1ba4-3100-4b71-8cb1-99cf7adbec0e" providerId="ADAL" clId="{6968B721-DEEB-4AB1-8987-B7B37E0D1746}" dt="2024-09-10T11:46:06.775" v="36" actId="20577"/>
        <pc:sldMkLst>
          <pc:docMk/>
          <pc:sldMk cId="4199871018" sldId="294"/>
        </pc:sldMkLst>
        <pc:spChg chg="mod">
          <ac:chgData name="Gloria Bonaguidi" userId="d2de1ba4-3100-4b71-8cb1-99cf7adbec0e" providerId="ADAL" clId="{6968B721-DEEB-4AB1-8987-B7B37E0D1746}" dt="2024-09-10T11:46:06.775" v="36" actId="20577"/>
          <ac:spMkLst>
            <pc:docMk/>
            <pc:sldMk cId="4199871018" sldId="294"/>
            <ac:spMk id="14" creationId="{545717A4-C13C-213D-DDE1-0C8DDB6379FA}"/>
          </ac:spMkLst>
        </pc:spChg>
      </pc:sldChg>
      <pc:sldChg chg="modSp mod">
        <pc:chgData name="Gloria Bonaguidi" userId="d2de1ba4-3100-4b71-8cb1-99cf7adbec0e" providerId="ADAL" clId="{6968B721-DEEB-4AB1-8987-B7B37E0D1746}" dt="2024-09-09T15:20:42.474" v="11" actId="20577"/>
        <pc:sldMkLst>
          <pc:docMk/>
          <pc:sldMk cId="3710383372" sldId="296"/>
        </pc:sldMkLst>
        <pc:graphicFrameChg chg="modGraphic">
          <ac:chgData name="Gloria Bonaguidi" userId="d2de1ba4-3100-4b71-8cb1-99cf7adbec0e" providerId="ADAL" clId="{6968B721-DEEB-4AB1-8987-B7B37E0D1746}" dt="2024-09-09T15:20:42.474" v="11" actId="20577"/>
          <ac:graphicFrameMkLst>
            <pc:docMk/>
            <pc:sldMk cId="3710383372" sldId="296"/>
            <ac:graphicFrameMk id="2" creationId="{E8E80C7D-86BD-1B25-E439-E2AAD5227424}"/>
          </ac:graphicFrameMkLst>
        </pc:graphicFrameChg>
      </pc:sldChg>
      <pc:sldChg chg="modSp mod">
        <pc:chgData name="Gloria Bonaguidi" userId="d2de1ba4-3100-4b71-8cb1-99cf7adbec0e" providerId="ADAL" clId="{6968B721-DEEB-4AB1-8987-B7B37E0D1746}" dt="2024-09-09T15:20:52.095" v="19" actId="20577"/>
        <pc:sldMkLst>
          <pc:docMk/>
          <pc:sldMk cId="4175266806" sldId="297"/>
        </pc:sldMkLst>
        <pc:graphicFrameChg chg="modGraphic">
          <ac:chgData name="Gloria Bonaguidi" userId="d2de1ba4-3100-4b71-8cb1-99cf7adbec0e" providerId="ADAL" clId="{6968B721-DEEB-4AB1-8987-B7B37E0D1746}" dt="2024-09-09T15:20:52.095" v="19" actId="20577"/>
          <ac:graphicFrameMkLst>
            <pc:docMk/>
            <pc:sldMk cId="4175266806" sldId="297"/>
            <ac:graphicFrameMk id="2" creationId="{4B13CD85-D0B1-CBEB-D4C1-B37BE5BEE2E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BB1B-ECF2-4BEF-99D1-CB07B52E525F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58DF4-8E57-448C-8571-CC8D13D43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61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(INSERIRE SIGLA)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78AA2-DE21-4F96-8C86-7EF00BA0C5F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3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(INSERIRE SIGLA)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78AA2-DE21-4F96-8C86-7EF00BA0C5F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18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E7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CA8FF-0CE7-CC8B-6767-703082746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34D62D-59EC-E4A0-A970-E51843160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75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83F97-C19F-D13A-9E92-FD4D0E3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A3DCF-18BF-3F81-04D9-E88458EB6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87E10E9-3AF0-356E-0410-2F3B8ED79FB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3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82DDD-797B-8DCF-93D9-13EB2EBE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5C1C99-F4F9-5F08-7B33-E85FE9740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4B72BC8-C841-49FD-18E1-DDC8B947BA97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6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815A6-ED33-3498-84F5-7E5A1D80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0B5724-79CD-4FD4-7D91-9C9BB2B09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5E2937-4301-E996-5799-814D7BFF6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F7ED7B5-2355-52AC-D6C1-26B09471FC22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6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55F55-16BF-6CF9-AC12-A3A012E8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93E9E9-D360-8832-E68A-65A66266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F5CCA3-C4C4-E249-A290-BA2A4193E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BD8BEB-4B7C-A9B6-5FC9-7599C3843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304E26-BBA8-9328-EFD7-41ED652F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4998C2-F51C-2E30-5E0E-1A1DF762DB0C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5A1AF-10DF-5320-505D-099D988D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76E4DE7-D9F4-E724-1624-69BB3A0EEC92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82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0ACF8A0-5073-FC8D-3D60-F980DDCDAD45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04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755F1-9A1F-5C39-866E-7BE6FB8A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9DF389-C0EC-00BF-F541-37B3B5EB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8D7D1B-CB79-CA28-B033-F45A93637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1748F4-3E3D-7975-2301-EB2DFF2B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271CD-B620-4134-BA06-2C8E3E857921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6FAC98-65A3-3A70-72ED-FB3A7286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FC4D44-AC55-98FE-49FF-CEF38147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35D439-591B-4015-BB79-30C7A5F81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8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523D9-CA91-B5CF-8E9D-A1185927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454FC2-50DC-4520-6E32-E9FB1FE09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30073A-3D54-6E5E-585C-72EB70CC3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8103061-C849-5553-A4F2-BE7D0AF2F5C5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14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8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71BDBA-3006-4DB8-98AE-CD2B60CD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3786C6-96C9-9E12-FA5B-B8002E6C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348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14B7C"/>
          </a:solidFill>
          <a:latin typeface="+mj-lt"/>
          <a:ea typeface="ADLaM Display" panose="020F05020202040302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ettoquadrante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6010DBDD-5672-1359-89B6-04F7EEC08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11" y="1171721"/>
            <a:ext cx="6834907" cy="3707937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61BB2C26-23A3-6B5B-F247-86E4E59CF640}"/>
              </a:ext>
            </a:extLst>
          </p:cNvPr>
          <p:cNvSpPr/>
          <p:nvPr/>
        </p:nvSpPr>
        <p:spPr>
          <a:xfrm>
            <a:off x="0" y="5915938"/>
            <a:ext cx="12192000" cy="942061"/>
          </a:xfrm>
          <a:prstGeom prst="rect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49FB6AF-D21E-A201-64A2-12379448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13" y="6034683"/>
            <a:ext cx="1409140" cy="704570"/>
          </a:xfrm>
          <a:prstGeom prst="rect">
            <a:avLst/>
          </a:prstGeom>
        </p:spPr>
      </p:pic>
      <p:pic>
        <p:nvPicPr>
          <p:cNvPr id="15" name="Immagine 14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AD75500-879F-16B1-B05E-F32D52627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1" y="6034683"/>
            <a:ext cx="1409140" cy="704570"/>
          </a:xfrm>
          <a:prstGeom prst="rect">
            <a:avLst/>
          </a:prstGeom>
        </p:spPr>
      </p:pic>
      <p:pic>
        <p:nvPicPr>
          <p:cNvPr id="16" name="Immagine 1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70CA80C-CB15-8FB9-3674-1FC9E96AD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42" y="6034683"/>
            <a:ext cx="1409140" cy="704570"/>
          </a:xfrm>
          <a:prstGeom prst="rect">
            <a:avLst/>
          </a:prstGeom>
        </p:spPr>
      </p:pic>
      <p:pic>
        <p:nvPicPr>
          <p:cNvPr id="17" name="Immagine 16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F2C8EE8E-1B4A-F806-B4F7-5EB235A6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84" y="6034683"/>
            <a:ext cx="1409140" cy="7045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81BBD6-0792-DAD8-C6C2-85F57CFEA41C}"/>
              </a:ext>
            </a:extLst>
          </p:cNvPr>
          <p:cNvSpPr txBox="1"/>
          <p:nvPr/>
        </p:nvSpPr>
        <p:spPr>
          <a:xfrm>
            <a:off x="3047048" y="487965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57A5"/>
                </a:solidFill>
                <a:effectLst/>
                <a:highlight>
                  <a:srgbClr val="FFFFFF"/>
                </a:highlight>
                <a:latin typeface="-apple-system"/>
              </a:rPr>
              <a:t>Strumenti e soluzioni a supporto dell’orientamento scolastico</a:t>
            </a:r>
            <a:endParaRPr lang="it-IT" dirty="0">
              <a:solidFill>
                <a:srgbClr val="0057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1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 descr="Immagine che contiene vestiti, persona, Viso umano, computer&#10;&#10;Descrizione generata automaticamente">
            <a:extLst>
              <a:ext uri="{FF2B5EF4-FFF2-40B4-BE49-F238E27FC236}">
                <a16:creationId xmlns:a16="http://schemas.microsoft.com/office/drawing/2014/main" id="{CEA24416-C885-BE1B-A21D-E9D06B949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57C5AB-9385-A4C3-CAB8-90677D8FE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Progetto Quadrante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5BF57D-F7EC-7D9E-AD02-44023BCA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Descrizione dell’offerta e delle modalità di iscrizione e partecipazione</a:t>
            </a:r>
          </a:p>
        </p:txBody>
      </p:sp>
    </p:spTree>
    <p:extLst>
      <p:ext uri="{BB962C8B-B14F-4D97-AF65-F5344CB8AC3E}">
        <p14:creationId xmlns:p14="http://schemas.microsoft.com/office/powerpoint/2010/main" val="198494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FA703-4140-33E6-930C-EF35C8F0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880" y="1840787"/>
            <a:ext cx="4566920" cy="1325563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Un repertorio di strumenti e risorse intorno a cui costruire e articolare percorsi di orientamento adatti alle varie età. </a:t>
            </a:r>
          </a:p>
        </p:txBody>
      </p:sp>
      <p:pic>
        <p:nvPicPr>
          <p:cNvPr id="7" name="Immagine 6" descr="Zaino monocromatico con materiale scolastico">
            <a:extLst>
              <a:ext uri="{FF2B5EF4-FFF2-40B4-BE49-F238E27FC236}">
                <a16:creationId xmlns:a16="http://schemas.microsoft.com/office/drawing/2014/main" id="{051C83C0-5E56-378E-8C30-85374DB5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b="3886"/>
          <a:stretch/>
        </p:blipFill>
        <p:spPr>
          <a:xfrm>
            <a:off x="0" y="0"/>
            <a:ext cx="6858000" cy="63327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3730134-E82D-81C7-B26A-2FF699FBD1A4}"/>
              </a:ext>
            </a:extLst>
          </p:cNvPr>
          <p:cNvSpPr txBox="1">
            <a:spLocks/>
          </p:cNvSpPr>
          <p:nvPr/>
        </p:nvSpPr>
        <p:spPr>
          <a:xfrm>
            <a:off x="7167880" y="3691651"/>
            <a:ext cx="4566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14B7C"/>
                </a:solidFill>
                <a:latin typeface="+mj-lt"/>
                <a:ea typeface="ADLaM Display" panose="020F0502020204030204" pitchFamily="2" charset="0"/>
                <a:cs typeface="Arial" panose="020B0604020202020204" pitchFamily="34" charset="0"/>
              </a:defRPr>
            </a:lvl1pPr>
          </a:lstStyle>
          <a:p>
            <a:r>
              <a:rPr lang="it-IT" sz="2400" dirty="0"/>
              <a:t>Servizi di formazione e assistenza per l’utilizzo dei materiali.</a:t>
            </a:r>
          </a:p>
        </p:txBody>
      </p:sp>
    </p:spTree>
    <p:extLst>
      <p:ext uri="{BB962C8B-B14F-4D97-AF65-F5344CB8AC3E}">
        <p14:creationId xmlns:p14="http://schemas.microsoft.com/office/powerpoint/2010/main" val="39864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FA703-4140-33E6-930C-EF35C8F0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6920" cy="1325563"/>
          </a:xfrm>
        </p:spPr>
        <p:txBody>
          <a:bodyPr>
            <a:normAutofit/>
          </a:bodyPr>
          <a:lstStyle/>
          <a:p>
            <a:r>
              <a:rPr lang="it-IT" dirty="0"/>
              <a:t>Un’offerta declinata in tre pacchetti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8C23273-8E82-8EB1-F397-451528E797C9}"/>
              </a:ext>
            </a:extLst>
          </p:cNvPr>
          <p:cNvSpPr/>
          <p:nvPr/>
        </p:nvSpPr>
        <p:spPr>
          <a:xfrm>
            <a:off x="838200" y="1913237"/>
            <a:ext cx="3967480" cy="1003418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lt1"/>
                </a:solidFill>
              </a:rPr>
              <a:t>Scuola Primaria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845A53B-ADDA-E815-3224-E73EACD4B8DA}"/>
              </a:ext>
            </a:extLst>
          </p:cNvPr>
          <p:cNvSpPr/>
          <p:nvPr/>
        </p:nvSpPr>
        <p:spPr>
          <a:xfrm>
            <a:off x="838200" y="3272731"/>
            <a:ext cx="3967480" cy="1003418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lt1"/>
                </a:solidFill>
              </a:rPr>
              <a:t>Scuola Secondaria di I grado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040963D-8E46-39A6-4784-79261E43BE1B}"/>
              </a:ext>
            </a:extLst>
          </p:cNvPr>
          <p:cNvSpPr/>
          <p:nvPr/>
        </p:nvSpPr>
        <p:spPr>
          <a:xfrm>
            <a:off x="838200" y="4632225"/>
            <a:ext cx="3967480" cy="1003418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lt1"/>
                </a:solidFill>
              </a:rPr>
              <a:t>Scuola Secondaria di II Grado</a:t>
            </a:r>
          </a:p>
        </p:txBody>
      </p:sp>
      <p:pic>
        <p:nvPicPr>
          <p:cNvPr id="7" name="Immagine 6" descr="Lavagna e sedie gialle in classe">
            <a:extLst>
              <a:ext uri="{FF2B5EF4-FFF2-40B4-BE49-F238E27FC236}">
                <a16:creationId xmlns:a16="http://schemas.microsoft.com/office/drawing/2014/main" id="{051C83C0-5E56-378E-8C30-85374DB5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r="19545"/>
          <a:stretch/>
        </p:blipFill>
        <p:spPr>
          <a:xfrm>
            <a:off x="5334000" y="-13180"/>
            <a:ext cx="6858000" cy="63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FA703-4140-33E6-930C-EF35C8F0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L’offerta di Quadrante – Prodotti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8C23273-8E82-8EB1-F397-451528E797C9}"/>
              </a:ext>
            </a:extLst>
          </p:cNvPr>
          <p:cNvSpPr/>
          <p:nvPr/>
        </p:nvSpPr>
        <p:spPr>
          <a:xfrm>
            <a:off x="797560" y="1724705"/>
            <a:ext cx="3103880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lt1"/>
                </a:solidFill>
              </a:rPr>
              <a:t>MATERIALI INFORMATIVI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845A53B-ADDA-E815-3224-E73EACD4B8DA}"/>
              </a:ext>
            </a:extLst>
          </p:cNvPr>
          <p:cNvSpPr/>
          <p:nvPr/>
        </p:nvSpPr>
        <p:spPr>
          <a:xfrm>
            <a:off x="4160520" y="1724705"/>
            <a:ext cx="3103880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lt1"/>
                </a:solidFill>
              </a:rPr>
              <a:t>TEST MAGELLANO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040963D-8E46-39A6-4784-79261E43BE1B}"/>
              </a:ext>
            </a:extLst>
          </p:cNvPr>
          <p:cNvSpPr/>
          <p:nvPr/>
        </p:nvSpPr>
        <p:spPr>
          <a:xfrm>
            <a:off x="7523480" y="1724705"/>
            <a:ext cx="3103880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PILLOLE DIDATTICHE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5663AF-757E-9F4C-8137-9A61C2A6E4AA}"/>
              </a:ext>
            </a:extLst>
          </p:cNvPr>
          <p:cNvSpPr/>
          <p:nvPr/>
        </p:nvSpPr>
        <p:spPr>
          <a:xfrm>
            <a:off x="797560" y="2562447"/>
            <a:ext cx="3103880" cy="2471261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Pdf scaricabili in cui si illustrano i diversi percorsi che gli studenti possono intraprendere al termine della secondaria di primo grado o al termine della secondaria di secondo grado.</a:t>
            </a:r>
            <a:endParaRPr lang="it-IT" sz="1600" dirty="0"/>
          </a:p>
          <a:p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45717A4-C13C-213D-DDE1-0C8DDB6379FA}"/>
              </a:ext>
            </a:extLst>
          </p:cNvPr>
          <p:cNvSpPr/>
          <p:nvPr/>
        </p:nvSpPr>
        <p:spPr>
          <a:xfrm>
            <a:off x="4160520" y="2562447"/>
            <a:ext cx="3103880" cy="2471261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Test scientifici di orientamento che guidano i ragazzi ad una scelta più consapevole della scuola secondaria di secondo grado (Magellano Junior) e del percorso di istruzione superiore (Magellano Plus).</a:t>
            </a:r>
            <a:endParaRPr lang="it-IT" sz="1600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4527239-E3E0-AEA2-9AFA-B761E79E27F9}"/>
              </a:ext>
            </a:extLst>
          </p:cNvPr>
          <p:cNvSpPr/>
          <p:nvPr/>
        </p:nvSpPr>
        <p:spPr>
          <a:xfrm>
            <a:off x="7523480" y="2562446"/>
            <a:ext cx="3103880" cy="2471261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Pacchetti di storie interattive e multimediali per il potenziamento delle life-skills.</a:t>
            </a:r>
            <a:endParaRPr lang="it-IT" sz="1600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994320-1D28-75F4-37B3-D629B7F70F7C}"/>
              </a:ext>
            </a:extLst>
          </p:cNvPr>
          <p:cNvSpPr/>
          <p:nvPr/>
        </p:nvSpPr>
        <p:spPr>
          <a:xfrm>
            <a:off x="7523480" y="5146635"/>
            <a:ext cx="3103880" cy="3034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PRIMARIA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FE4F2D1-D912-8F60-C5CD-99E9D667F525}"/>
              </a:ext>
            </a:extLst>
          </p:cNvPr>
          <p:cNvSpPr/>
          <p:nvPr/>
        </p:nvSpPr>
        <p:spPr>
          <a:xfrm>
            <a:off x="4160520" y="5146635"/>
            <a:ext cx="3103880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97842E1-8A4A-244E-D4F0-3AA298D4059E}"/>
              </a:ext>
            </a:extLst>
          </p:cNvPr>
          <p:cNvSpPr/>
          <p:nvPr/>
        </p:nvSpPr>
        <p:spPr>
          <a:xfrm>
            <a:off x="4160520" y="5512895"/>
            <a:ext cx="3103880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5B5F6A5-772C-3D19-6351-FBBDF232FD3C}"/>
              </a:ext>
            </a:extLst>
          </p:cNvPr>
          <p:cNvSpPr/>
          <p:nvPr/>
        </p:nvSpPr>
        <p:spPr>
          <a:xfrm>
            <a:off x="7523480" y="5512895"/>
            <a:ext cx="3103880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79C790B-EE9C-FA6C-694D-EB989D2CB3F3}"/>
              </a:ext>
            </a:extLst>
          </p:cNvPr>
          <p:cNvSpPr/>
          <p:nvPr/>
        </p:nvSpPr>
        <p:spPr>
          <a:xfrm>
            <a:off x="7523480" y="5879155"/>
            <a:ext cx="3103880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8FF1AC4-03E9-7593-AE59-C409D6093F54}"/>
              </a:ext>
            </a:extLst>
          </p:cNvPr>
          <p:cNvSpPr/>
          <p:nvPr/>
        </p:nvSpPr>
        <p:spPr>
          <a:xfrm>
            <a:off x="797560" y="5146635"/>
            <a:ext cx="3103880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F48B2EC-B952-38C2-629F-8B3B3B317A08}"/>
              </a:ext>
            </a:extLst>
          </p:cNvPr>
          <p:cNvSpPr/>
          <p:nvPr/>
        </p:nvSpPr>
        <p:spPr>
          <a:xfrm>
            <a:off x="797560" y="5512895"/>
            <a:ext cx="3103880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</p:spTree>
    <p:extLst>
      <p:ext uri="{BB962C8B-B14F-4D97-AF65-F5344CB8AC3E}">
        <p14:creationId xmlns:p14="http://schemas.microsoft.com/office/powerpoint/2010/main" val="32973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3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FA703-4140-33E6-930C-EF35C8F0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L’offerta di Quadrante – Servizi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8C23273-8E82-8EB1-F397-451528E797C9}"/>
              </a:ext>
            </a:extLst>
          </p:cNvPr>
          <p:cNvSpPr/>
          <p:nvPr/>
        </p:nvSpPr>
        <p:spPr>
          <a:xfrm>
            <a:off x="797560" y="1903861"/>
            <a:ext cx="5298440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FORMAZIONE DOCENTI</a:t>
            </a:r>
            <a:endParaRPr lang="it-IT" sz="2000" dirty="0">
              <a:solidFill>
                <a:schemeClr val="lt1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845A53B-ADDA-E815-3224-E73EACD4B8DA}"/>
              </a:ext>
            </a:extLst>
          </p:cNvPr>
          <p:cNvSpPr/>
          <p:nvPr/>
        </p:nvSpPr>
        <p:spPr>
          <a:xfrm>
            <a:off x="6334760" y="1903861"/>
            <a:ext cx="5298440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lt1"/>
                </a:solidFill>
              </a:rPr>
              <a:t>ASSISTENZA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5663AF-757E-9F4C-8137-9A61C2A6E4AA}"/>
              </a:ext>
            </a:extLst>
          </p:cNvPr>
          <p:cNvSpPr/>
          <p:nvPr/>
        </p:nvSpPr>
        <p:spPr>
          <a:xfrm>
            <a:off x="797560" y="3701160"/>
            <a:ext cx="2551289" cy="1262220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Serie di 3 incontri laboratoriali sincroni online.*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45717A4-C13C-213D-DDE1-0C8DDB6379FA}"/>
              </a:ext>
            </a:extLst>
          </p:cNvPr>
          <p:cNvSpPr/>
          <p:nvPr/>
        </p:nvSpPr>
        <p:spPr>
          <a:xfrm>
            <a:off x="6334760" y="3701160"/>
            <a:ext cx="2551289" cy="1262220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Servizio di supporto via mail, tramite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form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online (per studenti e insegnanti).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F2725B2-6E2E-D0C7-F136-1F31C86C2927}"/>
              </a:ext>
            </a:extLst>
          </p:cNvPr>
          <p:cNvSpPr/>
          <p:nvPr/>
        </p:nvSpPr>
        <p:spPr>
          <a:xfrm>
            <a:off x="797560" y="2742257"/>
            <a:ext cx="2551289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SINCRONA</a:t>
            </a:r>
            <a:endParaRPr lang="it-IT" sz="2000" dirty="0">
              <a:solidFill>
                <a:schemeClr val="lt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6429DF2-4BDE-F62F-CF76-8183973A1932}"/>
              </a:ext>
            </a:extLst>
          </p:cNvPr>
          <p:cNvSpPr/>
          <p:nvPr/>
        </p:nvSpPr>
        <p:spPr>
          <a:xfrm>
            <a:off x="3544711" y="2742257"/>
            <a:ext cx="2551289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ASINCRONA</a:t>
            </a:r>
            <a:endParaRPr lang="it-IT" sz="2000" dirty="0">
              <a:solidFill>
                <a:schemeClr val="lt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6B63A08-1613-0429-3637-C3FCDA295562}"/>
              </a:ext>
            </a:extLst>
          </p:cNvPr>
          <p:cNvSpPr/>
          <p:nvPr/>
        </p:nvSpPr>
        <p:spPr>
          <a:xfrm>
            <a:off x="3544710" y="3701160"/>
            <a:ext cx="2551289" cy="1262220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Corso asincrono online che riassume gli argomenti trattati negli incontri sincroni.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B3196EE-7FED-CFFF-F515-A32D1529A59D}"/>
              </a:ext>
            </a:extLst>
          </p:cNvPr>
          <p:cNvSpPr/>
          <p:nvPr/>
        </p:nvSpPr>
        <p:spPr>
          <a:xfrm>
            <a:off x="6334760" y="2742257"/>
            <a:ext cx="2551289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ASINCRONA</a:t>
            </a:r>
            <a:endParaRPr lang="it-IT" sz="2000" dirty="0">
              <a:solidFill>
                <a:schemeClr val="lt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4EC7401-29EF-743B-F8BB-AD1E53D46C69}"/>
              </a:ext>
            </a:extLst>
          </p:cNvPr>
          <p:cNvSpPr/>
          <p:nvPr/>
        </p:nvSpPr>
        <p:spPr>
          <a:xfrm>
            <a:off x="9081911" y="2742257"/>
            <a:ext cx="2551289" cy="623214"/>
          </a:xfrm>
          <a:prstGeom prst="round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SINCRONA</a:t>
            </a:r>
            <a:endParaRPr lang="it-IT" sz="2000" dirty="0">
              <a:solidFill>
                <a:schemeClr val="lt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6F2FCE2-A37F-F9C6-AFAA-A31063E534D1}"/>
              </a:ext>
            </a:extLst>
          </p:cNvPr>
          <p:cNvSpPr/>
          <p:nvPr/>
        </p:nvSpPr>
        <p:spPr>
          <a:xfrm>
            <a:off x="9081910" y="3701160"/>
            <a:ext cx="2551289" cy="1262220"/>
          </a:xfrm>
          <a:prstGeom prst="roundRect">
            <a:avLst/>
          </a:prstGeom>
          <a:solidFill>
            <a:srgbClr val="E7F1FA"/>
          </a:solidFill>
          <a:ln w="28575">
            <a:solidFill>
              <a:srgbClr val="014B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Servizio di supporto telefonico su prenotazione (solo per gli insegnanti).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BAE511A-4FC4-23A0-0847-E7395AB5FA4E}"/>
              </a:ext>
            </a:extLst>
          </p:cNvPr>
          <p:cNvSpPr/>
          <p:nvPr/>
        </p:nvSpPr>
        <p:spPr>
          <a:xfrm>
            <a:off x="797560" y="5147337"/>
            <a:ext cx="2551289" cy="3034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PRIMARIA (solo incontro 2)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D155605-FCA4-38E1-932E-B035D5BC85A4}"/>
              </a:ext>
            </a:extLst>
          </p:cNvPr>
          <p:cNvSpPr/>
          <p:nvPr/>
        </p:nvSpPr>
        <p:spPr>
          <a:xfrm>
            <a:off x="797560" y="5513597"/>
            <a:ext cx="2551289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EEB741D-BB61-4DFC-750B-64D7057D7770}"/>
              </a:ext>
            </a:extLst>
          </p:cNvPr>
          <p:cNvSpPr/>
          <p:nvPr/>
        </p:nvSpPr>
        <p:spPr>
          <a:xfrm>
            <a:off x="797560" y="5879857"/>
            <a:ext cx="2551289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D0EAA20-B561-D893-B7E7-28A1C99183CC}"/>
              </a:ext>
            </a:extLst>
          </p:cNvPr>
          <p:cNvSpPr/>
          <p:nvPr/>
        </p:nvSpPr>
        <p:spPr>
          <a:xfrm>
            <a:off x="3544710" y="5147337"/>
            <a:ext cx="2551289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989515A-D6D9-D2DA-623C-20F041F1081B}"/>
              </a:ext>
            </a:extLst>
          </p:cNvPr>
          <p:cNvSpPr/>
          <p:nvPr/>
        </p:nvSpPr>
        <p:spPr>
          <a:xfrm>
            <a:off x="3544710" y="5513597"/>
            <a:ext cx="2551289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39AE870-A4F7-FEC5-0C9E-89AD98CC0C43}"/>
              </a:ext>
            </a:extLst>
          </p:cNvPr>
          <p:cNvSpPr/>
          <p:nvPr/>
        </p:nvSpPr>
        <p:spPr>
          <a:xfrm>
            <a:off x="6334760" y="5147337"/>
            <a:ext cx="2551289" cy="3034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PRIMARIA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31F14784-92F8-95B1-FFC3-5AD7CF8627AD}"/>
              </a:ext>
            </a:extLst>
          </p:cNvPr>
          <p:cNvSpPr/>
          <p:nvPr/>
        </p:nvSpPr>
        <p:spPr>
          <a:xfrm>
            <a:off x="6334760" y="5513597"/>
            <a:ext cx="2551289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DFE1435-D583-AAF9-75F3-CAB825786A57}"/>
              </a:ext>
            </a:extLst>
          </p:cNvPr>
          <p:cNvSpPr/>
          <p:nvPr/>
        </p:nvSpPr>
        <p:spPr>
          <a:xfrm>
            <a:off x="6334760" y="5879857"/>
            <a:ext cx="2551289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C9F28237-295A-F462-2DD5-9DB9CF24DCAA}"/>
              </a:ext>
            </a:extLst>
          </p:cNvPr>
          <p:cNvSpPr/>
          <p:nvPr/>
        </p:nvSpPr>
        <p:spPr>
          <a:xfrm>
            <a:off x="9124810" y="5147337"/>
            <a:ext cx="2551289" cy="3034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1°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2831F813-F4E2-5B58-DC49-2F458A42DAC9}"/>
              </a:ext>
            </a:extLst>
          </p:cNvPr>
          <p:cNvSpPr/>
          <p:nvPr/>
        </p:nvSpPr>
        <p:spPr>
          <a:xfrm>
            <a:off x="9124810" y="5513597"/>
            <a:ext cx="2551289" cy="3034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SECONDARIA DI 2°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907DBD62-72DC-B70F-41E3-59AEBEC2A4DD}"/>
              </a:ext>
            </a:extLst>
          </p:cNvPr>
          <p:cNvGrpSpPr/>
          <p:nvPr/>
        </p:nvGrpSpPr>
        <p:grpSpPr>
          <a:xfrm>
            <a:off x="6291862" y="1658866"/>
            <a:ext cx="5900138" cy="4621761"/>
            <a:chOff x="6291862" y="1836648"/>
            <a:chExt cx="5900138" cy="4475802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E29616D2-8608-07EB-1427-FF6B9F406B08}"/>
                </a:ext>
              </a:extLst>
            </p:cNvPr>
            <p:cNvSpPr/>
            <p:nvPr/>
          </p:nvSpPr>
          <p:spPr>
            <a:xfrm>
              <a:off x="6291862" y="1836648"/>
              <a:ext cx="5900138" cy="4475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CAA359D8-D4AB-8139-DE83-878316D8EBAE}"/>
                </a:ext>
              </a:extLst>
            </p:cNvPr>
            <p:cNvSpPr txBox="1"/>
            <p:nvPr/>
          </p:nvSpPr>
          <p:spPr>
            <a:xfrm>
              <a:off x="6688234" y="2097277"/>
              <a:ext cx="498786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Incontro 1</a:t>
              </a:r>
              <a:r>
                <a:rPr lang="it-IT" dirty="0">
                  <a:solidFill>
                    <a:srgbClr val="000000"/>
                  </a:solidFill>
                  <a:latin typeface="Calibri" panose="020F0502020204030204" pitchFamily="34" charset="0"/>
                </a:rPr>
                <a:t> (3 ore) per imparare a organizzare lezioni laboratoriali di orientamento formativo propedeutiche alla somministrazione del Magellano;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Incontro 2</a:t>
              </a:r>
              <a:r>
                <a:rPr lang="it-IT" dirty="0">
                  <a:solidFill>
                    <a:srgbClr val="000000"/>
                  </a:solidFill>
                  <a:latin typeface="Calibri" panose="020F0502020204030204" pitchFamily="34" charset="0"/>
                </a:rPr>
                <a:t> (2 ore) per imparare a utilizzare le pillole didattiche in classe;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it-IT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Incontro 3</a:t>
              </a:r>
              <a:r>
                <a:rPr lang="it-IT" dirty="0">
                  <a:solidFill>
                    <a:srgbClr val="000000"/>
                  </a:solidFill>
                  <a:latin typeface="Calibri" panose="020F0502020204030204" pitchFamily="34" charset="0"/>
                </a:rPr>
                <a:t> (2 ore) per imparare a sostenere e guidare i ragazzi nella lettura e nell'interpretazione del report del Magellano.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8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AAB12-E5B2-929D-81F1-047811F0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Procedura di registrazione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D0E8CE0-E69E-B735-F4C9-195B7F18DB9A}"/>
              </a:ext>
            </a:extLst>
          </p:cNvPr>
          <p:cNvGrpSpPr/>
          <p:nvPr/>
        </p:nvGrpSpPr>
        <p:grpSpPr>
          <a:xfrm>
            <a:off x="838200" y="2260931"/>
            <a:ext cx="3185160" cy="3328552"/>
            <a:chOff x="838200" y="2260931"/>
            <a:chExt cx="3185160" cy="3328552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E9006463-B594-1A3D-9A83-22299A71F521}"/>
                </a:ext>
              </a:extLst>
            </p:cNvPr>
            <p:cNvSpPr/>
            <p:nvPr/>
          </p:nvSpPr>
          <p:spPr>
            <a:xfrm>
              <a:off x="838200" y="2497152"/>
              <a:ext cx="3185160" cy="3092331"/>
            </a:xfrm>
            <a:prstGeom prst="roundRect">
              <a:avLst/>
            </a:prstGeom>
            <a:noFill/>
            <a:ln w="28575">
              <a:solidFill>
                <a:srgbClr val="014B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Registrazione scuola</a:t>
              </a:r>
            </a:p>
            <a:p>
              <a:pPr algn="ctr"/>
              <a:endParaRPr lang="it-IT" sz="16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dirty="0">
                  <a:solidFill>
                    <a:schemeClr val="tx1"/>
                  </a:solidFill>
                </a:rPr>
                <a:t>La scuola si iscrive al progetto compilando l’apposito modulo di registrazione sul portale di progetto </a:t>
              </a:r>
              <a:r>
                <a:rPr lang="it-IT" sz="1600" dirty="0">
                  <a:solidFill>
                    <a:schemeClr val="tx1"/>
                  </a:solidFill>
                  <a:hlinkClick r:id="rId2"/>
                </a:rPr>
                <a:t>https://www.progettoquadrante.it/</a:t>
              </a:r>
              <a:r>
                <a:rPr lang="it-IT" sz="16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54C61F83-CD4D-8B94-200A-783A4F53E9E6}"/>
                </a:ext>
              </a:extLst>
            </p:cNvPr>
            <p:cNvSpPr/>
            <p:nvPr/>
          </p:nvSpPr>
          <p:spPr>
            <a:xfrm>
              <a:off x="1426210" y="2260931"/>
              <a:ext cx="2121909" cy="472441"/>
            </a:xfrm>
            <a:prstGeom prst="roundRect">
              <a:avLst/>
            </a:prstGeom>
            <a:solidFill>
              <a:srgbClr val="014B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STEP 1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B295E8F-2FCD-0865-5DD1-984D97A96CDD}"/>
              </a:ext>
            </a:extLst>
          </p:cNvPr>
          <p:cNvGrpSpPr/>
          <p:nvPr/>
        </p:nvGrpSpPr>
        <p:grpSpPr>
          <a:xfrm>
            <a:off x="4611370" y="2260931"/>
            <a:ext cx="3185160" cy="3328552"/>
            <a:chOff x="4611370" y="2260931"/>
            <a:chExt cx="3185160" cy="3328552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D75E11E9-BE89-8EED-7E14-EEA2BE7BD1AE}"/>
                </a:ext>
              </a:extLst>
            </p:cNvPr>
            <p:cNvSpPr/>
            <p:nvPr/>
          </p:nvSpPr>
          <p:spPr>
            <a:xfrm>
              <a:off x="4611370" y="2497152"/>
              <a:ext cx="3185160" cy="3092331"/>
            </a:xfrm>
            <a:prstGeom prst="roundRect">
              <a:avLst/>
            </a:prstGeom>
            <a:noFill/>
            <a:ln w="28575">
              <a:solidFill>
                <a:srgbClr val="014B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Accesso ai codici di attivazione</a:t>
              </a:r>
            </a:p>
            <a:p>
              <a:pPr algn="ctr"/>
              <a:endParaRPr lang="it-IT" sz="16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dirty="0">
                  <a:solidFill>
                    <a:schemeClr val="tx1"/>
                  </a:solidFill>
                </a:rPr>
                <a:t>La scuola entra in possesso delle credenziali che le consentono l’accesso alla propria area riservata, dove troverà il codice di attivazione insegnanti e il codice di attivazione studenti.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FE8EF275-09A6-D114-4652-A975877B3E9B}"/>
                </a:ext>
              </a:extLst>
            </p:cNvPr>
            <p:cNvSpPr/>
            <p:nvPr/>
          </p:nvSpPr>
          <p:spPr>
            <a:xfrm>
              <a:off x="5199380" y="2260931"/>
              <a:ext cx="2121909" cy="472441"/>
            </a:xfrm>
            <a:prstGeom prst="roundRect">
              <a:avLst/>
            </a:prstGeom>
            <a:solidFill>
              <a:srgbClr val="014B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STEP 2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6C9E939-C310-06B4-9838-58609FABF6A6}"/>
              </a:ext>
            </a:extLst>
          </p:cNvPr>
          <p:cNvGrpSpPr/>
          <p:nvPr/>
        </p:nvGrpSpPr>
        <p:grpSpPr>
          <a:xfrm>
            <a:off x="8312898" y="2260931"/>
            <a:ext cx="3185160" cy="3328552"/>
            <a:chOff x="8312898" y="2260931"/>
            <a:chExt cx="3185160" cy="3328552"/>
          </a:xfrm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CDA8E058-2326-B874-34C3-593FDA6C0247}"/>
                </a:ext>
              </a:extLst>
            </p:cNvPr>
            <p:cNvSpPr/>
            <p:nvPr/>
          </p:nvSpPr>
          <p:spPr>
            <a:xfrm>
              <a:off x="8312898" y="2497152"/>
              <a:ext cx="3185160" cy="3092331"/>
            </a:xfrm>
            <a:prstGeom prst="roundRect">
              <a:avLst/>
            </a:prstGeom>
            <a:noFill/>
            <a:ln w="28575">
              <a:solidFill>
                <a:srgbClr val="014B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Registrazione utenti</a:t>
              </a:r>
            </a:p>
            <a:p>
              <a:pPr algn="ctr"/>
              <a:endParaRPr lang="it-IT" sz="16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dirty="0">
                  <a:solidFill>
                    <a:schemeClr val="tx1"/>
                  </a:solidFill>
                </a:rPr>
                <a:t>Tramite i codici di attivazione forniti loro dalla scuola, insegnanti e studenti a loro volta si registrano al portale compilando l’apposito modulo.</a:t>
              </a:r>
            </a:p>
          </p:txBody>
        </p:sp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DF8C967F-6AC9-07C5-080E-C181CC43BF93}"/>
                </a:ext>
              </a:extLst>
            </p:cNvPr>
            <p:cNvSpPr/>
            <p:nvPr/>
          </p:nvSpPr>
          <p:spPr>
            <a:xfrm>
              <a:off x="8900908" y="2260931"/>
              <a:ext cx="2121909" cy="472441"/>
            </a:xfrm>
            <a:prstGeom prst="roundRect">
              <a:avLst/>
            </a:prstGeom>
            <a:solidFill>
              <a:srgbClr val="014B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STEP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3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5E70BE94-DA5C-943A-2B94-486CB1D0EF49}"/>
              </a:ext>
            </a:extLst>
          </p:cNvPr>
          <p:cNvSpPr/>
          <p:nvPr/>
        </p:nvSpPr>
        <p:spPr>
          <a:xfrm>
            <a:off x="0" y="0"/>
            <a:ext cx="6512559" cy="628904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DB470D-F5C6-1910-A831-EBD22CD7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365125"/>
            <a:ext cx="4648200" cy="1325563"/>
          </a:xfrm>
        </p:spPr>
        <p:txBody>
          <a:bodyPr/>
          <a:lstStyle/>
          <a:p>
            <a:r>
              <a:rPr lang="it-IT" dirty="0"/>
              <a:t>Formazione sincrona - Regolamento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7B4A53A-1B7F-3795-3D34-B55CAE56B993}"/>
              </a:ext>
            </a:extLst>
          </p:cNvPr>
          <p:cNvSpPr txBox="1"/>
          <p:nvPr/>
        </p:nvSpPr>
        <p:spPr>
          <a:xfrm>
            <a:off x="233680" y="660443"/>
            <a:ext cx="6096000" cy="508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014B7C"/>
              </a:buClr>
              <a:buFont typeface="+mj-lt"/>
              <a:buAutoNum type="arabicPeriod"/>
            </a:pPr>
            <a:r>
              <a:rPr lang="it-IT" sz="16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 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partecipare alle dirette i docenti devono essere in servizio presso una </a:t>
            </a:r>
            <a:r>
              <a:rPr lang="it-IT" sz="1600" b="1" kern="100" dirty="0">
                <a:solidFill>
                  <a:srgbClr val="0057A5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scuola registrata al portale 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 Progetto Quadrante e devono possedere loro stessi un proprio account personale sul portale.</a:t>
            </a:r>
          </a:p>
          <a:p>
            <a:pPr marL="342900" lvl="0" indent="-342900">
              <a:lnSpc>
                <a:spcPct val="107000"/>
              </a:lnSpc>
              <a:buClr>
                <a:srgbClr val="014B7C"/>
              </a:buClr>
              <a:buFont typeface="+mj-lt"/>
              <a:buAutoNum type="arabicPeriod"/>
            </a:pP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partecipazione a ciascuno degli eventi formativi sarà consentita soltanto previa </a:t>
            </a:r>
            <a:r>
              <a:rPr lang="it-IT" sz="1600" b="1" kern="100" dirty="0">
                <a:solidFill>
                  <a:srgbClr val="0057A5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iscrizione all’evento 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stesso.</a:t>
            </a:r>
          </a:p>
          <a:p>
            <a:pPr marL="342900" lvl="0" indent="-342900">
              <a:lnSpc>
                <a:spcPct val="107000"/>
              </a:lnSpc>
              <a:buClr>
                <a:srgbClr val="014B7C"/>
              </a:buClr>
              <a:buFont typeface="+mj-lt"/>
              <a:buAutoNum type="arabicPeriod"/>
            </a:pP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L’iscrizione a un evento formativo avverrà tramite un </a:t>
            </a:r>
            <a:r>
              <a:rPr lang="it-IT" sz="1600" b="1" kern="100" dirty="0">
                <a:solidFill>
                  <a:srgbClr val="0057A5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link a Zoom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associato alla data dell’evento, che i docenti troveranno in un’apposita pagina del sito.</a:t>
            </a:r>
          </a:p>
          <a:p>
            <a:pPr marL="342900" lvl="0" indent="-342900">
              <a:lnSpc>
                <a:spcPct val="107000"/>
              </a:lnSpc>
              <a:buClr>
                <a:srgbClr val="014B7C"/>
              </a:buClr>
              <a:buFont typeface="+mj-lt"/>
              <a:buAutoNum type="arabicPeriod"/>
            </a:pP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L’iscrizione a ciascuno degli eventi formativi si chiuderà </a:t>
            </a:r>
            <a:r>
              <a:rPr lang="it-IT" sz="1600" b="1" kern="100" dirty="0">
                <a:solidFill>
                  <a:srgbClr val="0057A5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 giorni lavorativi prima della data 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dell’evento stesso.</a:t>
            </a:r>
          </a:p>
          <a:p>
            <a:pPr marL="342900" lvl="0" indent="-342900">
              <a:lnSpc>
                <a:spcPct val="107000"/>
              </a:lnSpc>
              <a:buClr>
                <a:srgbClr val="014B7C"/>
              </a:buClr>
              <a:buFont typeface="+mj-lt"/>
              <a:buAutoNum type="arabicPeriod"/>
            </a:pP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 alla data di chiusura dell’iscrizione a un evento formativo si riscontrerà che gli utenti iscritti sono in </a:t>
            </a:r>
            <a:r>
              <a:rPr lang="it-IT" sz="1600" b="1" kern="100" dirty="0">
                <a:solidFill>
                  <a:srgbClr val="0057A5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numero inferiore a 4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l’evento sarà automaticamente cancellato.</a:t>
            </a:r>
            <a:r>
              <a:rPr lang="it-IT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L’eventuale cancellazione verrà opportunamente comunicata agli utenti iscritti laddove ve ne siano.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14B7C"/>
              </a:buClr>
              <a:buFont typeface="+mj-lt"/>
              <a:buAutoNum type="arabicPeriod"/>
            </a:pP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Ogni pacchetto formativo prevede 3 incontri. Si suggerisce ai docenti di frequentarli tutti rispettando la logica della </a:t>
            </a:r>
            <a:r>
              <a:rPr lang="it-IT" sz="1600" b="1" kern="100" dirty="0">
                <a:solidFill>
                  <a:srgbClr val="0057A5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propedeuticità</a:t>
            </a: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che sottende la sequenza.</a:t>
            </a:r>
          </a:p>
        </p:txBody>
      </p:sp>
      <p:pic>
        <p:nvPicPr>
          <p:cNvPr id="41" name="Immagine 40" descr="Adulto che lavora alla scrivania in una biblioteca">
            <a:extLst>
              <a:ext uri="{FF2B5EF4-FFF2-40B4-BE49-F238E27FC236}">
                <a16:creationId xmlns:a16="http://schemas.microsoft.com/office/drawing/2014/main" id="{EC549A4F-2D74-D93A-B448-167277DB4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23577" b="11983"/>
          <a:stretch/>
        </p:blipFill>
        <p:spPr>
          <a:xfrm>
            <a:off x="6746239" y="1690688"/>
            <a:ext cx="4800602" cy="454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8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F82294E833FA4D8B385FD73C77167D" ma:contentTypeVersion="14" ma:contentTypeDescription="Creare un nuovo documento." ma:contentTypeScope="" ma:versionID="d6b360b617c34db260a744bcb2acf1a2">
  <xsd:schema xmlns:xsd="http://www.w3.org/2001/XMLSchema" xmlns:xs="http://www.w3.org/2001/XMLSchema" xmlns:p="http://schemas.microsoft.com/office/2006/metadata/properties" xmlns:ns2="df20b3bd-6c55-44d7-bdae-1e79ca74d7b0" xmlns:ns3="93fa7a7b-be07-4dab-bb04-b35526d0a32d" targetNamespace="http://schemas.microsoft.com/office/2006/metadata/properties" ma:root="true" ma:fieldsID="3a84405d00725f6c12055af2fe3f0fbf" ns2:_="" ns3:_="">
    <xsd:import namespace="df20b3bd-6c55-44d7-bdae-1e79ca74d7b0"/>
    <xsd:import namespace="93fa7a7b-be07-4dab-bb04-b35526d0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0b3bd-6c55-44d7-bdae-1e79ca74d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86edce95-08b4-4678-81d8-37adcf41ac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a7a7b-be07-4dab-bb04-b35526d0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886463-b774-49b3-b173-d6e322631f23}" ma:internalName="TaxCatchAll" ma:showField="CatchAllData" ma:web="93fa7a7b-be07-4dab-bb04-b35526d0a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fa7a7b-be07-4dab-bb04-b35526d0a32d">
      <UserInfo>
        <DisplayName/>
        <AccountId xsi:nil="true"/>
        <AccountType/>
      </UserInfo>
    </SharedWithUsers>
    <TaxCatchAll xmlns="93fa7a7b-be07-4dab-bb04-b35526d0a32d" xsi:nil="true"/>
    <lcf76f155ced4ddcb4097134ff3c332f xmlns="df20b3bd-6c55-44d7-bdae-1e79ca74d7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F9344A-BA61-4CEE-AC31-0C977F2357D0}"/>
</file>

<file path=customXml/itemProps2.xml><?xml version="1.0" encoding="utf-8"?>
<ds:datastoreItem xmlns:ds="http://schemas.openxmlformats.org/officeDocument/2006/customXml" ds:itemID="{9B02E4F1-9D1C-40A7-8D76-B38EAD40ED52}"/>
</file>

<file path=customXml/itemProps3.xml><?xml version="1.0" encoding="utf-8"?>
<ds:datastoreItem xmlns:ds="http://schemas.openxmlformats.org/officeDocument/2006/customXml" ds:itemID="{E4C9309B-518F-4CD7-91F8-EBE47D987A43}"/>
</file>

<file path=docProps/app.xml><?xml version="1.0" encoding="utf-8"?>
<Properties xmlns="http://schemas.openxmlformats.org/officeDocument/2006/extended-properties" xmlns:vt="http://schemas.openxmlformats.org/officeDocument/2006/docPropsVTypes">
  <TotalTime>6964</TotalTime>
  <Words>600</Words>
  <Application>Microsoft Office PowerPoint</Application>
  <PresentationFormat>Widescreen</PresentationFormat>
  <Paragraphs>82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-apple-system</vt:lpstr>
      <vt:lpstr>Aptos</vt:lpstr>
      <vt:lpstr>Arial</vt:lpstr>
      <vt:lpstr>Calibri</vt:lpstr>
      <vt:lpstr>Calibri Light</vt:lpstr>
      <vt:lpstr>1_Tema di Office</vt:lpstr>
      <vt:lpstr>Presentazione standard di PowerPoint</vt:lpstr>
      <vt:lpstr>Progetto Quadrante</vt:lpstr>
      <vt:lpstr>  Un repertorio di strumenti e risorse intorno a cui costruire e articolare percorsi di orientamento adatti alle varie età. </vt:lpstr>
      <vt:lpstr>Un’offerta declinata in tre pacchetti</vt:lpstr>
      <vt:lpstr>L’offerta di Quadrante – Prodotti</vt:lpstr>
      <vt:lpstr>L’offerta di Quadrante – Servizi</vt:lpstr>
      <vt:lpstr>Procedura di registrazione</vt:lpstr>
      <vt:lpstr>Formazione sincrona - Regolamento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Gloria Bonaguidi</dc:creator>
  <cp:lastModifiedBy>Gloria Bonaguidi</cp:lastModifiedBy>
  <cp:revision>1</cp:revision>
  <dcterms:created xsi:type="dcterms:W3CDTF">2024-05-27T14:41:02Z</dcterms:created>
  <dcterms:modified xsi:type="dcterms:W3CDTF">2024-10-22T09:05:59Z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2648700</vt:r8>
  </property>
  <property fmtid="{D5CDD505-2E9C-101B-9397-08002B2CF9AE}" pid="3" name="ContentTypeId">
    <vt:lpwstr>0x010100A5F82294E833FA4D8B385FD73C77167D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